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5" r:id="rId13"/>
    <p:sldId id="263" r:id="rId14"/>
    <p:sldId id="261" r:id="rId15"/>
    <p:sldId id="260" r:id="rId16"/>
    <p:sldId id="25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206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4E251E-4974-B2E8-F212-7F8DCE532B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3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DEF55F-2C1A-DCCD-650C-A6BB0FE5BA96}"/>
              </a:ext>
            </a:extLst>
          </p:cNvPr>
          <p:cNvSpPr/>
          <p:nvPr/>
        </p:nvSpPr>
        <p:spPr bwMode="white">
          <a:xfrm>
            <a:off x="2787768" y="2946044"/>
            <a:ext cx="1894611" cy="62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70BC57CA-E4F4-C111-0285-ACFF9683FE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3" y="4043442"/>
            <a:ext cx="11520000" cy="1652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4B2C2B-5B97-C6FB-A384-BD22D7C9D067}"/>
              </a:ext>
            </a:extLst>
          </p:cNvPr>
          <p:cNvSpPr/>
          <p:nvPr/>
        </p:nvSpPr>
        <p:spPr bwMode="white">
          <a:xfrm>
            <a:off x="3892111" y="4549713"/>
            <a:ext cx="1313851" cy="630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215BAD-2E73-7DBE-017F-5A8E1BB0DC61}"/>
              </a:ext>
            </a:extLst>
          </p:cNvPr>
          <p:cNvSpPr/>
          <p:nvPr/>
        </p:nvSpPr>
        <p:spPr bwMode="white">
          <a:xfrm>
            <a:off x="8414425" y="4549713"/>
            <a:ext cx="1827966" cy="630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4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4121E2-3059-DFBD-E7C6-DA3A685195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2" y="103524"/>
            <a:ext cx="11520000" cy="3409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26C461-1021-C3F4-5B0A-0A3B3C971292}"/>
              </a:ext>
            </a:extLst>
          </p:cNvPr>
          <p:cNvSpPr/>
          <p:nvPr/>
        </p:nvSpPr>
        <p:spPr bwMode="white">
          <a:xfrm>
            <a:off x="6009012" y="646372"/>
            <a:ext cx="1808925" cy="428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C4ED0A-466F-0AB1-4BD9-BBFB8868D597}"/>
              </a:ext>
            </a:extLst>
          </p:cNvPr>
          <p:cNvSpPr/>
          <p:nvPr/>
        </p:nvSpPr>
        <p:spPr bwMode="white">
          <a:xfrm>
            <a:off x="1496219" y="732085"/>
            <a:ext cx="1466181" cy="542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0DFF98-89D6-6619-559A-54D665648B36}"/>
              </a:ext>
            </a:extLst>
          </p:cNvPr>
          <p:cNvSpPr/>
          <p:nvPr/>
        </p:nvSpPr>
        <p:spPr bwMode="white">
          <a:xfrm>
            <a:off x="3095690" y="2332058"/>
            <a:ext cx="647404" cy="428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6DFCBA-1769-A109-32DD-475F016E1DD8}"/>
              </a:ext>
            </a:extLst>
          </p:cNvPr>
          <p:cNvSpPr/>
          <p:nvPr/>
        </p:nvSpPr>
        <p:spPr bwMode="white">
          <a:xfrm>
            <a:off x="7836979" y="2332058"/>
            <a:ext cx="904462" cy="428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5649381E-1BBA-FDF5-646B-699D7C2B66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2" y="3503467"/>
            <a:ext cx="11520000" cy="3348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01974F-B5D1-8908-CD77-A4E1FBBA9C56}"/>
              </a:ext>
            </a:extLst>
          </p:cNvPr>
          <p:cNvSpPr/>
          <p:nvPr/>
        </p:nvSpPr>
        <p:spPr bwMode="white">
          <a:xfrm>
            <a:off x="6599293" y="4018633"/>
            <a:ext cx="1542347" cy="429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2B47861-AED5-30F7-B5F5-8AC22E3B8176}"/>
              </a:ext>
            </a:extLst>
          </p:cNvPr>
          <p:cNvSpPr/>
          <p:nvPr/>
        </p:nvSpPr>
        <p:spPr bwMode="white">
          <a:xfrm>
            <a:off x="1943690" y="4018633"/>
            <a:ext cx="809256" cy="62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952112E-9AE3-6F93-6B0F-8D0FE1F1F6BD}"/>
              </a:ext>
            </a:extLst>
          </p:cNvPr>
          <p:cNvSpPr/>
          <p:nvPr/>
        </p:nvSpPr>
        <p:spPr bwMode="white">
          <a:xfrm>
            <a:off x="877376" y="5707236"/>
            <a:ext cx="1761322" cy="62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620CE6-D2D2-1249-E477-8E627458C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516049" cy="6273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C50C61-80A1-0903-EA91-023D413F9549}"/>
              </a:ext>
            </a:extLst>
          </p:cNvPr>
          <p:cNvSpPr/>
          <p:nvPr/>
        </p:nvSpPr>
        <p:spPr bwMode="white">
          <a:xfrm>
            <a:off x="1682916" y="2701733"/>
            <a:ext cx="228417" cy="22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CDD0B8-6346-9A0E-F815-4AC9EDB22E96}"/>
              </a:ext>
            </a:extLst>
          </p:cNvPr>
          <p:cNvSpPr/>
          <p:nvPr/>
        </p:nvSpPr>
        <p:spPr bwMode="white">
          <a:xfrm>
            <a:off x="3776743" y="2711253"/>
            <a:ext cx="266486" cy="20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87D321-D50D-E245-70A8-3241C1D6687C}"/>
              </a:ext>
            </a:extLst>
          </p:cNvPr>
          <p:cNvSpPr/>
          <p:nvPr/>
        </p:nvSpPr>
        <p:spPr bwMode="white">
          <a:xfrm>
            <a:off x="5927676" y="2711253"/>
            <a:ext cx="199865" cy="20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BB9F40-B3AB-CE6B-6475-34C9D39E9911}"/>
              </a:ext>
            </a:extLst>
          </p:cNvPr>
          <p:cNvSpPr/>
          <p:nvPr/>
        </p:nvSpPr>
        <p:spPr bwMode="white">
          <a:xfrm>
            <a:off x="8031021" y="2711253"/>
            <a:ext cx="209383" cy="20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F31EDE-21F4-2D51-3626-78AD7EF21F34}"/>
              </a:ext>
            </a:extLst>
          </p:cNvPr>
          <p:cNvSpPr/>
          <p:nvPr/>
        </p:nvSpPr>
        <p:spPr bwMode="white">
          <a:xfrm>
            <a:off x="10134365" y="2711253"/>
            <a:ext cx="228417" cy="209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DF50F27B-B9BC-106B-A37D-19249777B7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0"/>
          <a:stretch/>
        </p:blipFill>
        <p:spPr>
          <a:xfrm>
            <a:off x="6753366" y="3147805"/>
            <a:ext cx="5438634" cy="239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952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0EFC9F-B8E9-E8DD-8657-771DF2911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04898" cy="6049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CA1CE9-D2FE-A2C3-72D1-AB6438A09EC9}"/>
              </a:ext>
            </a:extLst>
          </p:cNvPr>
          <p:cNvSpPr/>
          <p:nvPr/>
        </p:nvSpPr>
        <p:spPr bwMode="white">
          <a:xfrm>
            <a:off x="2080980" y="1615650"/>
            <a:ext cx="199672" cy="218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13FF06-B734-04D6-2CB7-A0F1E053CB58}"/>
              </a:ext>
            </a:extLst>
          </p:cNvPr>
          <p:cNvSpPr/>
          <p:nvPr/>
        </p:nvSpPr>
        <p:spPr bwMode="white">
          <a:xfrm>
            <a:off x="2556389" y="3270825"/>
            <a:ext cx="209179" cy="209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A5FE37-99AB-06E5-00BF-A8C542190D69}"/>
              </a:ext>
            </a:extLst>
          </p:cNvPr>
          <p:cNvSpPr/>
          <p:nvPr/>
        </p:nvSpPr>
        <p:spPr bwMode="white">
          <a:xfrm>
            <a:off x="2537373" y="4374275"/>
            <a:ext cx="266228" cy="209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218B49-8B1C-117B-6795-28E4EBA4B2E6}"/>
              </a:ext>
            </a:extLst>
          </p:cNvPr>
          <p:cNvSpPr/>
          <p:nvPr/>
        </p:nvSpPr>
        <p:spPr bwMode="white">
          <a:xfrm>
            <a:off x="5076058" y="4916489"/>
            <a:ext cx="237704" cy="218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5BF72C-C5C6-F3EB-4F0C-8BBE5709D94B}"/>
              </a:ext>
            </a:extLst>
          </p:cNvPr>
          <p:cNvSpPr/>
          <p:nvPr/>
        </p:nvSpPr>
        <p:spPr bwMode="white">
          <a:xfrm>
            <a:off x="2071472" y="6019939"/>
            <a:ext cx="228196" cy="218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C00E45E4-D566-3812-8C2D-D19A6D23A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8"/>
          <a:stretch/>
        </p:blipFill>
        <p:spPr>
          <a:xfrm>
            <a:off x="6389649" y="905673"/>
            <a:ext cx="5675970" cy="2546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758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0CD1FC-7828-D27D-2A69-D9A6042B39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8" y="727990"/>
            <a:ext cx="11520000" cy="2752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31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8263B2-DFC3-FC6C-278F-0795D7EE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27268"/>
            <a:ext cx="11520000" cy="4914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345509-6448-C776-BB50-A78218CF69F2}"/>
              </a:ext>
            </a:extLst>
          </p:cNvPr>
          <p:cNvSpPr/>
          <p:nvPr/>
        </p:nvSpPr>
        <p:spPr bwMode="white">
          <a:xfrm>
            <a:off x="1243239" y="2879586"/>
            <a:ext cx="637884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63A99B-5B89-B000-8338-E363446557A8}"/>
              </a:ext>
            </a:extLst>
          </p:cNvPr>
          <p:cNvSpPr/>
          <p:nvPr/>
        </p:nvSpPr>
        <p:spPr bwMode="white">
          <a:xfrm>
            <a:off x="4632595" y="2889110"/>
            <a:ext cx="552198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698E00-A4D9-3467-8110-E983B997E4D6}"/>
              </a:ext>
            </a:extLst>
          </p:cNvPr>
          <p:cNvSpPr/>
          <p:nvPr/>
        </p:nvSpPr>
        <p:spPr bwMode="white">
          <a:xfrm>
            <a:off x="1033785" y="3993843"/>
            <a:ext cx="190413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DCE11C-EAD8-12B1-5DB4-F5913E22CC07}"/>
              </a:ext>
            </a:extLst>
          </p:cNvPr>
          <p:cNvSpPr/>
          <p:nvPr/>
        </p:nvSpPr>
        <p:spPr bwMode="white">
          <a:xfrm>
            <a:off x="1033785" y="4536686"/>
            <a:ext cx="190413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65CDDA-5A81-0A1D-5AAE-2D33C1D8FC8D}"/>
              </a:ext>
            </a:extLst>
          </p:cNvPr>
          <p:cNvSpPr/>
          <p:nvPr/>
        </p:nvSpPr>
        <p:spPr bwMode="white">
          <a:xfrm>
            <a:off x="1005223" y="5089052"/>
            <a:ext cx="228495" cy="219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5E2A4C-8F46-640A-4D32-3B2CE0B92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8" r="37786"/>
          <a:stretch/>
        </p:blipFill>
        <p:spPr>
          <a:xfrm>
            <a:off x="4326673" y="2467580"/>
            <a:ext cx="4125951" cy="1317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11F2B3-1A60-F131-41E4-963F709D92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8" y="605327"/>
            <a:ext cx="11520000" cy="346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C8CBBC-EAC2-AF63-D52E-AB99233D87A1}"/>
              </a:ext>
            </a:extLst>
          </p:cNvPr>
          <p:cNvSpPr/>
          <p:nvPr/>
        </p:nvSpPr>
        <p:spPr bwMode="white">
          <a:xfrm>
            <a:off x="10169913" y="605326"/>
            <a:ext cx="1687786" cy="1256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F135AB-45C7-47E1-2134-93C8A8C7562D}"/>
              </a:ext>
            </a:extLst>
          </p:cNvPr>
          <p:cNvSpPr/>
          <p:nvPr/>
        </p:nvSpPr>
        <p:spPr bwMode="white">
          <a:xfrm>
            <a:off x="1099350" y="1730602"/>
            <a:ext cx="228495" cy="228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029630-E5D5-43CB-508C-33C81E863302}"/>
              </a:ext>
            </a:extLst>
          </p:cNvPr>
          <p:cNvSpPr/>
          <p:nvPr/>
        </p:nvSpPr>
        <p:spPr bwMode="white">
          <a:xfrm>
            <a:off x="1080309" y="2236023"/>
            <a:ext cx="257057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05DADA-28DF-844F-D630-D4B514B68163}"/>
              </a:ext>
            </a:extLst>
          </p:cNvPr>
          <p:cNvSpPr/>
          <p:nvPr/>
        </p:nvSpPr>
        <p:spPr bwMode="white">
          <a:xfrm>
            <a:off x="1099350" y="2712835"/>
            <a:ext cx="228495" cy="228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209F28-30B9-6CD2-893B-F3517D93CF29}"/>
              </a:ext>
            </a:extLst>
          </p:cNvPr>
          <p:cNvSpPr/>
          <p:nvPr/>
        </p:nvSpPr>
        <p:spPr bwMode="white">
          <a:xfrm>
            <a:off x="1080309" y="3218255"/>
            <a:ext cx="257057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930527-1DF3-3CE3-9354-EDD5A1818C53}"/>
              </a:ext>
            </a:extLst>
          </p:cNvPr>
          <p:cNvSpPr/>
          <p:nvPr/>
        </p:nvSpPr>
        <p:spPr bwMode="white">
          <a:xfrm>
            <a:off x="1108871" y="3704603"/>
            <a:ext cx="218975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7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958BC3-39E4-110A-E7BE-8C22B3F671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1" y="772595"/>
            <a:ext cx="11520000" cy="3000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617728-4BD4-E3CB-C076-9997EFEA62EF}"/>
              </a:ext>
            </a:extLst>
          </p:cNvPr>
          <p:cNvSpPr/>
          <p:nvPr/>
        </p:nvSpPr>
        <p:spPr bwMode="white">
          <a:xfrm>
            <a:off x="1646919" y="3411287"/>
            <a:ext cx="285619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DC7C7B-942C-AC1E-6657-2D36D384E02B}"/>
              </a:ext>
            </a:extLst>
          </p:cNvPr>
          <p:cNvSpPr/>
          <p:nvPr/>
        </p:nvSpPr>
        <p:spPr bwMode="white">
          <a:xfrm>
            <a:off x="3798589" y="3430339"/>
            <a:ext cx="257057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102196-E0FF-F451-2298-7828D80409C8}"/>
              </a:ext>
            </a:extLst>
          </p:cNvPr>
          <p:cNvSpPr/>
          <p:nvPr/>
        </p:nvSpPr>
        <p:spPr bwMode="white">
          <a:xfrm>
            <a:off x="5912175" y="3430339"/>
            <a:ext cx="257057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BD5F9C4-8B27-D889-0027-2D9D7D06365D}"/>
              </a:ext>
            </a:extLst>
          </p:cNvPr>
          <p:cNvSpPr/>
          <p:nvPr/>
        </p:nvSpPr>
        <p:spPr bwMode="white">
          <a:xfrm>
            <a:off x="8016241" y="3430339"/>
            <a:ext cx="266578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82CA116-AFAA-45C4-288D-17F038A9E359}"/>
              </a:ext>
            </a:extLst>
          </p:cNvPr>
          <p:cNvSpPr/>
          <p:nvPr/>
        </p:nvSpPr>
        <p:spPr bwMode="white">
          <a:xfrm>
            <a:off x="10101266" y="3411287"/>
            <a:ext cx="285619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42201A-1F6F-552C-3423-B2D1C0B1AD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5" y="694537"/>
            <a:ext cx="11520000" cy="343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89ED7A-7A41-4972-F873-E3FD6790C4F8}"/>
              </a:ext>
            </a:extLst>
          </p:cNvPr>
          <p:cNvSpPr/>
          <p:nvPr/>
        </p:nvSpPr>
        <p:spPr bwMode="white">
          <a:xfrm>
            <a:off x="1137695" y="1314846"/>
            <a:ext cx="266578" cy="21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D9A38C-2911-DB14-905D-934B28421539}"/>
              </a:ext>
            </a:extLst>
          </p:cNvPr>
          <p:cNvSpPr/>
          <p:nvPr/>
        </p:nvSpPr>
        <p:spPr bwMode="white">
          <a:xfrm>
            <a:off x="1166257" y="1811094"/>
            <a:ext cx="218975" cy="20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CD309D-D156-5EE7-0FC4-5E40524DE76C}"/>
              </a:ext>
            </a:extLst>
          </p:cNvPr>
          <p:cNvSpPr/>
          <p:nvPr/>
        </p:nvSpPr>
        <p:spPr bwMode="white">
          <a:xfrm>
            <a:off x="1156737" y="2297798"/>
            <a:ext cx="228495" cy="21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71FA2D-CA94-B206-2838-5B8559E80B85}"/>
              </a:ext>
            </a:extLst>
          </p:cNvPr>
          <p:cNvSpPr/>
          <p:nvPr/>
        </p:nvSpPr>
        <p:spPr bwMode="white">
          <a:xfrm>
            <a:off x="1156737" y="3280750"/>
            <a:ext cx="228495" cy="21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ADF2BF-4CC9-9F51-E324-053492545F9A}"/>
              </a:ext>
            </a:extLst>
          </p:cNvPr>
          <p:cNvSpPr/>
          <p:nvPr/>
        </p:nvSpPr>
        <p:spPr bwMode="white">
          <a:xfrm>
            <a:off x="1156737" y="3767455"/>
            <a:ext cx="228495" cy="219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1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A6A7D2-4601-8175-C95D-902C6C0B71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05688"/>
            <a:ext cx="11520000" cy="2913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43B17E-7482-5A7D-D253-0B169A5782BC}"/>
              </a:ext>
            </a:extLst>
          </p:cNvPr>
          <p:cNvSpPr/>
          <p:nvPr/>
        </p:nvSpPr>
        <p:spPr bwMode="white">
          <a:xfrm>
            <a:off x="1102611" y="1334133"/>
            <a:ext cx="228495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DDD907-9DD2-3F07-6F9D-CF00954868CA}"/>
              </a:ext>
            </a:extLst>
          </p:cNvPr>
          <p:cNvSpPr/>
          <p:nvPr/>
        </p:nvSpPr>
        <p:spPr bwMode="white">
          <a:xfrm>
            <a:off x="1102611" y="1819751"/>
            <a:ext cx="228495" cy="21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4B8A7F-6C2B-A83C-BF4A-CB52EE20B391}"/>
              </a:ext>
            </a:extLst>
          </p:cNvPr>
          <p:cNvSpPr/>
          <p:nvPr/>
        </p:nvSpPr>
        <p:spPr bwMode="white">
          <a:xfrm>
            <a:off x="1131173" y="2314890"/>
            <a:ext cx="190413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697643-49C7-28C5-8562-9D0966172323}"/>
              </a:ext>
            </a:extLst>
          </p:cNvPr>
          <p:cNvSpPr/>
          <p:nvPr/>
        </p:nvSpPr>
        <p:spPr bwMode="white">
          <a:xfrm>
            <a:off x="1131173" y="2800507"/>
            <a:ext cx="190413" cy="219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62D2A5-0E15-B7F0-E2C9-A4B9213900A5}"/>
              </a:ext>
            </a:extLst>
          </p:cNvPr>
          <p:cNvSpPr/>
          <p:nvPr/>
        </p:nvSpPr>
        <p:spPr bwMode="white">
          <a:xfrm>
            <a:off x="1102611" y="3295646"/>
            <a:ext cx="228495" cy="20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8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C294D4-E8F4-8545-5D13-E2F64E532A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6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0D629A-A4A9-9C28-DFFB-137265027903}"/>
              </a:ext>
            </a:extLst>
          </p:cNvPr>
          <p:cNvSpPr/>
          <p:nvPr/>
        </p:nvSpPr>
        <p:spPr bwMode="white">
          <a:xfrm>
            <a:off x="1131173" y="1600066"/>
            <a:ext cx="218975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0B5438-9A21-275B-C52A-1132E020BD0F}"/>
              </a:ext>
            </a:extLst>
          </p:cNvPr>
          <p:cNvSpPr/>
          <p:nvPr/>
        </p:nvSpPr>
        <p:spPr bwMode="white">
          <a:xfrm>
            <a:off x="1121652" y="2124710"/>
            <a:ext cx="228495" cy="219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02BED5-6EAB-3060-8C93-DE1C81B2EA1D}"/>
              </a:ext>
            </a:extLst>
          </p:cNvPr>
          <p:cNvSpPr/>
          <p:nvPr/>
        </p:nvSpPr>
        <p:spPr bwMode="white">
          <a:xfrm>
            <a:off x="1102611" y="2658892"/>
            <a:ext cx="257057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ADE927-49E9-31FA-B36C-0114722E5E3C}"/>
              </a:ext>
            </a:extLst>
          </p:cNvPr>
          <p:cNvSpPr/>
          <p:nvPr/>
        </p:nvSpPr>
        <p:spPr bwMode="white">
          <a:xfrm>
            <a:off x="1131173" y="3193075"/>
            <a:ext cx="218975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F3F8202-B392-38BE-600E-21312170BB47}"/>
              </a:ext>
            </a:extLst>
          </p:cNvPr>
          <p:cNvSpPr/>
          <p:nvPr/>
        </p:nvSpPr>
        <p:spPr bwMode="white">
          <a:xfrm>
            <a:off x="1131173" y="3727258"/>
            <a:ext cx="218975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195F40-0846-D538-F582-7C5C51973D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3" y="783746"/>
            <a:ext cx="11520000" cy="3122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38B650-7006-E413-1667-0A20ABE4ED18}"/>
              </a:ext>
            </a:extLst>
          </p:cNvPr>
          <p:cNvSpPr/>
          <p:nvPr/>
        </p:nvSpPr>
        <p:spPr bwMode="white">
          <a:xfrm>
            <a:off x="1244315" y="1413964"/>
            <a:ext cx="228495" cy="219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7EC1A4-0F80-E69B-0472-8C4127D69B3D}"/>
              </a:ext>
            </a:extLst>
          </p:cNvPr>
          <p:cNvSpPr/>
          <p:nvPr/>
        </p:nvSpPr>
        <p:spPr bwMode="white">
          <a:xfrm>
            <a:off x="1225274" y="1948695"/>
            <a:ext cx="257057" cy="219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B0A624-FF57-9836-FBB6-224825DF919C}"/>
              </a:ext>
            </a:extLst>
          </p:cNvPr>
          <p:cNvSpPr/>
          <p:nvPr/>
        </p:nvSpPr>
        <p:spPr bwMode="white">
          <a:xfrm>
            <a:off x="1253836" y="2483426"/>
            <a:ext cx="218975" cy="210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00E4CE6-C4E2-3D77-5F59-6F03D73D1E5F}"/>
              </a:ext>
            </a:extLst>
          </p:cNvPr>
          <p:cNvSpPr/>
          <p:nvPr/>
        </p:nvSpPr>
        <p:spPr bwMode="white">
          <a:xfrm>
            <a:off x="1244315" y="3008608"/>
            <a:ext cx="228495" cy="219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7DE45A-6B16-2C71-110A-437139695E53}"/>
              </a:ext>
            </a:extLst>
          </p:cNvPr>
          <p:cNvSpPr/>
          <p:nvPr/>
        </p:nvSpPr>
        <p:spPr bwMode="white">
          <a:xfrm>
            <a:off x="1225274" y="3543339"/>
            <a:ext cx="257057" cy="219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5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2E5B38-B7B5-5168-BA72-AB2AD1266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1437991" cy="6355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09FA39-A093-6BE4-6BD8-67780874A07A}"/>
              </a:ext>
            </a:extLst>
          </p:cNvPr>
          <p:cNvSpPr/>
          <p:nvPr/>
        </p:nvSpPr>
        <p:spPr bwMode="white">
          <a:xfrm>
            <a:off x="1125683" y="1059902"/>
            <a:ext cx="217416" cy="21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205B20-696B-2401-0F5D-26D412D42176}"/>
              </a:ext>
            </a:extLst>
          </p:cNvPr>
          <p:cNvSpPr/>
          <p:nvPr/>
        </p:nvSpPr>
        <p:spPr bwMode="white">
          <a:xfrm>
            <a:off x="1116229" y="2119215"/>
            <a:ext cx="226868" cy="21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B5EFE1-B275-3871-79CB-5BA1AD714456}"/>
              </a:ext>
            </a:extLst>
          </p:cNvPr>
          <p:cNvSpPr/>
          <p:nvPr/>
        </p:nvSpPr>
        <p:spPr bwMode="white">
          <a:xfrm>
            <a:off x="1116229" y="3178528"/>
            <a:ext cx="226868" cy="21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DC430F-CBA6-8A3F-6197-C72FABE31C96}"/>
              </a:ext>
            </a:extLst>
          </p:cNvPr>
          <p:cNvSpPr/>
          <p:nvPr/>
        </p:nvSpPr>
        <p:spPr bwMode="white">
          <a:xfrm>
            <a:off x="1097324" y="4228383"/>
            <a:ext cx="264680" cy="21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5D119A-AAD9-50E1-5CF9-2CDB107258CE}"/>
              </a:ext>
            </a:extLst>
          </p:cNvPr>
          <p:cNvSpPr/>
          <p:nvPr/>
        </p:nvSpPr>
        <p:spPr bwMode="white">
          <a:xfrm>
            <a:off x="1116229" y="5287697"/>
            <a:ext cx="226868" cy="217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9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宽屏</PresentationFormat>
  <Paragraphs>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2023-07-15T16:57:33Z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