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5" r:id="rId12"/>
    <p:sldId id="264" r:id="rId13"/>
    <p:sldId id="263" r:id="rId14"/>
    <p:sldId id="262" r:id="rId15"/>
    <p:sldId id="261" r:id="rId16"/>
    <p:sldId id="260" r:id="rId17"/>
    <p:sldId id="25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30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F77268-DF5C-7C6F-EAA3-C9DFCDBC61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2" y="626218"/>
            <a:ext cx="11520000" cy="1169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D829884-5E63-EA09-4E26-30C71D485878}"/>
              </a:ext>
            </a:extLst>
          </p:cNvPr>
          <p:cNvSpPr/>
          <p:nvPr/>
        </p:nvSpPr>
        <p:spPr bwMode="white">
          <a:xfrm>
            <a:off x="755203" y="817993"/>
            <a:ext cx="228495" cy="220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1C3ABE99-2326-31E4-9771-F0DFA93D32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2" y="1714238"/>
            <a:ext cx="11520000" cy="1783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1DD869-FF48-869B-F32C-5106E03647B0}"/>
              </a:ext>
            </a:extLst>
          </p:cNvPr>
          <p:cNvSpPr/>
          <p:nvPr/>
        </p:nvSpPr>
        <p:spPr bwMode="white">
          <a:xfrm>
            <a:off x="764724" y="1885864"/>
            <a:ext cx="218975" cy="209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68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1A3016-1AF5-5FAB-F5B1-4098CF1DFD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88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578962-80E6-370A-4AE7-2236BBFFD92E}"/>
              </a:ext>
            </a:extLst>
          </p:cNvPr>
          <p:cNvSpPr/>
          <p:nvPr/>
        </p:nvSpPr>
        <p:spPr bwMode="white">
          <a:xfrm>
            <a:off x="2121322" y="2589620"/>
            <a:ext cx="1085355" cy="428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6F48D12-D747-5D25-383B-ECD84A2FF84F}"/>
              </a:ext>
            </a:extLst>
          </p:cNvPr>
          <p:cNvSpPr/>
          <p:nvPr/>
        </p:nvSpPr>
        <p:spPr bwMode="white">
          <a:xfrm>
            <a:off x="5605884" y="2580092"/>
            <a:ext cx="1304330" cy="438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4D20B90-885F-29F4-5F28-A6AE04010845}"/>
              </a:ext>
            </a:extLst>
          </p:cNvPr>
          <p:cNvSpPr/>
          <p:nvPr/>
        </p:nvSpPr>
        <p:spPr bwMode="white">
          <a:xfrm>
            <a:off x="2035636" y="4266601"/>
            <a:ext cx="1199603" cy="428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E60079F-6366-10C2-5468-7B22E7712C00}"/>
              </a:ext>
            </a:extLst>
          </p:cNvPr>
          <p:cNvSpPr/>
          <p:nvPr/>
        </p:nvSpPr>
        <p:spPr bwMode="white">
          <a:xfrm>
            <a:off x="5463074" y="4266600"/>
            <a:ext cx="1513785" cy="628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9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9EBD79-2C59-14A4-52DF-E752E4449B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5" y="591494"/>
            <a:ext cx="11520000" cy="4983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404F371-8836-C0E8-D5BE-1C6D5D454B4B}"/>
              </a:ext>
            </a:extLst>
          </p:cNvPr>
          <p:cNvSpPr/>
          <p:nvPr/>
        </p:nvSpPr>
        <p:spPr bwMode="white">
          <a:xfrm>
            <a:off x="1887608" y="1163242"/>
            <a:ext cx="1056793" cy="343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DB7BDE5-134C-C0D7-8545-55827A08AC1A}"/>
              </a:ext>
            </a:extLst>
          </p:cNvPr>
          <p:cNvSpPr/>
          <p:nvPr/>
        </p:nvSpPr>
        <p:spPr bwMode="white">
          <a:xfrm>
            <a:off x="5438814" y="1077479"/>
            <a:ext cx="1056793" cy="638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DBD0569-68EA-7293-A8A4-F0DA6D5FF09A}"/>
              </a:ext>
            </a:extLst>
          </p:cNvPr>
          <p:cNvSpPr/>
          <p:nvPr/>
        </p:nvSpPr>
        <p:spPr bwMode="white">
          <a:xfrm>
            <a:off x="1954252" y="2840369"/>
            <a:ext cx="942545" cy="343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5827CEB-225C-F511-B468-1954EE49C522}"/>
              </a:ext>
            </a:extLst>
          </p:cNvPr>
          <p:cNvSpPr/>
          <p:nvPr/>
        </p:nvSpPr>
        <p:spPr bwMode="white">
          <a:xfrm>
            <a:off x="5610186" y="2764136"/>
            <a:ext cx="818776" cy="419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05297F4-F175-417C-9C3E-FC10C468F4DE}"/>
              </a:ext>
            </a:extLst>
          </p:cNvPr>
          <p:cNvSpPr/>
          <p:nvPr/>
        </p:nvSpPr>
        <p:spPr bwMode="white">
          <a:xfrm>
            <a:off x="5276963" y="4422206"/>
            <a:ext cx="1399537" cy="438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579EA52-294A-F2F0-25C8-CB8C1CEE1A01}"/>
              </a:ext>
            </a:extLst>
          </p:cNvPr>
          <p:cNvSpPr/>
          <p:nvPr/>
        </p:nvSpPr>
        <p:spPr bwMode="white">
          <a:xfrm>
            <a:off x="1621029" y="4517497"/>
            <a:ext cx="1542347" cy="543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4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BFFE20-445C-4D71-00AA-1F0525CB05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92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9312F8-0B9F-89C3-91C8-BC476070A96D}"/>
              </a:ext>
            </a:extLst>
          </p:cNvPr>
          <p:cNvSpPr/>
          <p:nvPr/>
        </p:nvSpPr>
        <p:spPr bwMode="white">
          <a:xfrm>
            <a:off x="1473917" y="1731958"/>
            <a:ext cx="4336574" cy="687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A5E4B14-B3FC-A591-E4BA-4647C9031A92}"/>
              </a:ext>
            </a:extLst>
          </p:cNvPr>
          <p:cNvSpPr/>
          <p:nvPr/>
        </p:nvSpPr>
        <p:spPr bwMode="white">
          <a:xfrm>
            <a:off x="1750016" y="3256354"/>
            <a:ext cx="9245933" cy="702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CA6A1A0-2116-8B55-26AA-E498828246F7}"/>
              </a:ext>
            </a:extLst>
          </p:cNvPr>
          <p:cNvSpPr/>
          <p:nvPr/>
        </p:nvSpPr>
        <p:spPr bwMode="white">
          <a:xfrm>
            <a:off x="1578643" y="4790280"/>
            <a:ext cx="5852303" cy="762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47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D2DAE3-3130-5BBC-F879-554942AC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47" y="695666"/>
            <a:ext cx="11520000" cy="2957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D23A2A0-BCA3-E45A-BCA8-1EB9C5F694FC}"/>
              </a:ext>
            </a:extLst>
          </p:cNvPr>
          <p:cNvSpPr/>
          <p:nvPr/>
        </p:nvSpPr>
        <p:spPr bwMode="white">
          <a:xfrm>
            <a:off x="1227879" y="1392035"/>
            <a:ext cx="5057174" cy="679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3DDF27B-3EDA-EE6C-C352-EDAF91B60833}"/>
              </a:ext>
            </a:extLst>
          </p:cNvPr>
          <p:cNvSpPr/>
          <p:nvPr/>
        </p:nvSpPr>
        <p:spPr bwMode="white">
          <a:xfrm>
            <a:off x="1313565" y="2899249"/>
            <a:ext cx="5446050" cy="642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00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025CEC-AF82-1523-8860-0C4135C3AC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60000"/>
            <a:ext cx="10288709" cy="6229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8330D85-00CF-5602-CDF4-2FAE6D86B0D3}"/>
              </a:ext>
            </a:extLst>
          </p:cNvPr>
          <p:cNvSpPr/>
          <p:nvPr/>
        </p:nvSpPr>
        <p:spPr bwMode="white">
          <a:xfrm>
            <a:off x="3166010" y="1679179"/>
            <a:ext cx="204074" cy="195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B94065F-41E8-A6D8-400F-1F0BED0E3294}"/>
              </a:ext>
            </a:extLst>
          </p:cNvPr>
          <p:cNvSpPr/>
          <p:nvPr/>
        </p:nvSpPr>
        <p:spPr bwMode="white">
          <a:xfrm>
            <a:off x="1992587" y="2828142"/>
            <a:ext cx="178564" cy="195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EB90E7A-3093-A825-CD97-9D609AF0E350}"/>
              </a:ext>
            </a:extLst>
          </p:cNvPr>
          <p:cNvSpPr/>
          <p:nvPr/>
        </p:nvSpPr>
        <p:spPr bwMode="white">
          <a:xfrm>
            <a:off x="1907556" y="3406879"/>
            <a:ext cx="229583" cy="187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6ED612-F30D-B6FC-B084-7EC7B2377B6B}"/>
              </a:ext>
            </a:extLst>
          </p:cNvPr>
          <p:cNvSpPr/>
          <p:nvPr/>
        </p:nvSpPr>
        <p:spPr bwMode="white">
          <a:xfrm>
            <a:off x="1916060" y="4564353"/>
            <a:ext cx="195570" cy="187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7B24A29-1B28-EF8F-0B52-B7DC3DCE40AB}"/>
              </a:ext>
            </a:extLst>
          </p:cNvPr>
          <p:cNvSpPr/>
          <p:nvPr/>
        </p:nvSpPr>
        <p:spPr bwMode="white">
          <a:xfrm>
            <a:off x="1916060" y="5713316"/>
            <a:ext cx="212576" cy="187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39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2DA56C-3694-6108-5847-1D2904253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9211"/>
            <a:ext cx="10612800" cy="6530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AF74300-C15F-769A-BD54-7667219AB9BB}"/>
              </a:ext>
            </a:extLst>
          </p:cNvPr>
          <p:cNvSpPr/>
          <p:nvPr/>
        </p:nvSpPr>
        <p:spPr bwMode="white">
          <a:xfrm>
            <a:off x="1342341" y="3957351"/>
            <a:ext cx="184188" cy="193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4EFE9A-1D1E-40F5-6514-518FEF160BCE}"/>
              </a:ext>
            </a:extLst>
          </p:cNvPr>
          <p:cNvSpPr/>
          <p:nvPr/>
        </p:nvSpPr>
        <p:spPr bwMode="white">
          <a:xfrm>
            <a:off x="1342341" y="4545432"/>
            <a:ext cx="184188" cy="193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2126343-BDEA-3E3A-C10B-15D1F7BF670B}"/>
              </a:ext>
            </a:extLst>
          </p:cNvPr>
          <p:cNvSpPr/>
          <p:nvPr/>
        </p:nvSpPr>
        <p:spPr bwMode="white">
          <a:xfrm>
            <a:off x="1324800" y="5133514"/>
            <a:ext cx="210501" cy="193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FB2FCDE-A1EA-C759-5894-D2BB572F24A7}"/>
              </a:ext>
            </a:extLst>
          </p:cNvPr>
          <p:cNvSpPr/>
          <p:nvPr/>
        </p:nvSpPr>
        <p:spPr bwMode="white">
          <a:xfrm>
            <a:off x="1324800" y="5721595"/>
            <a:ext cx="210501" cy="193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25A3BD4-1127-CF32-889A-6AADB8BC9C50}"/>
              </a:ext>
            </a:extLst>
          </p:cNvPr>
          <p:cNvSpPr/>
          <p:nvPr/>
        </p:nvSpPr>
        <p:spPr bwMode="white">
          <a:xfrm>
            <a:off x="1324800" y="6318454"/>
            <a:ext cx="210501" cy="193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57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26D6C7-C870-177E-82C5-19E07CF789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7" r="35204"/>
          <a:stretch/>
        </p:blipFill>
        <p:spPr>
          <a:xfrm>
            <a:off x="3923818" y="2559189"/>
            <a:ext cx="4606724" cy="1391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0FE423-1E31-0C5F-8F95-98119B68C1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6" y="614643"/>
            <a:ext cx="11520000" cy="4440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0AB6C0D-E2DF-5AE9-9F26-65DBBA9B8C6A}"/>
              </a:ext>
            </a:extLst>
          </p:cNvPr>
          <p:cNvSpPr/>
          <p:nvPr/>
        </p:nvSpPr>
        <p:spPr bwMode="white">
          <a:xfrm>
            <a:off x="10243594" y="603068"/>
            <a:ext cx="1601681" cy="1076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FFFCB9B-CD99-3FC7-A20C-79A8C748508B}"/>
              </a:ext>
            </a:extLst>
          </p:cNvPr>
          <p:cNvSpPr/>
          <p:nvPr/>
        </p:nvSpPr>
        <p:spPr bwMode="white">
          <a:xfrm>
            <a:off x="1086928" y="2072455"/>
            <a:ext cx="228495" cy="219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D38CF03-F3BA-CF81-BC6B-6BB34BF4E2A5}"/>
              </a:ext>
            </a:extLst>
          </p:cNvPr>
          <p:cNvSpPr/>
          <p:nvPr/>
        </p:nvSpPr>
        <p:spPr bwMode="white">
          <a:xfrm>
            <a:off x="1067887" y="2710844"/>
            <a:ext cx="257057" cy="219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4234CA6-B80C-AE50-E416-F91445820D63}"/>
              </a:ext>
            </a:extLst>
          </p:cNvPr>
          <p:cNvSpPr/>
          <p:nvPr/>
        </p:nvSpPr>
        <p:spPr bwMode="white">
          <a:xfrm>
            <a:off x="1096449" y="3349233"/>
            <a:ext cx="218975" cy="219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91CA76E-DB11-561E-A6D6-61AA71B75EB8}"/>
              </a:ext>
            </a:extLst>
          </p:cNvPr>
          <p:cNvSpPr/>
          <p:nvPr/>
        </p:nvSpPr>
        <p:spPr bwMode="white">
          <a:xfrm>
            <a:off x="1086928" y="3987621"/>
            <a:ext cx="228495" cy="219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894202A-5A59-03B7-EDF0-795B78681DC9}"/>
              </a:ext>
            </a:extLst>
          </p:cNvPr>
          <p:cNvSpPr/>
          <p:nvPr/>
        </p:nvSpPr>
        <p:spPr bwMode="white">
          <a:xfrm>
            <a:off x="1096449" y="4626010"/>
            <a:ext cx="218975" cy="219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74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8E5E17-AC9A-5C29-A956-29C23EDE4F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44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D31D8EC-B631-2B34-3441-AA80BE01B8FA}"/>
              </a:ext>
            </a:extLst>
          </p:cNvPr>
          <p:cNvSpPr/>
          <p:nvPr/>
        </p:nvSpPr>
        <p:spPr bwMode="white">
          <a:xfrm>
            <a:off x="1683371" y="2763329"/>
            <a:ext cx="238016" cy="219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AF89F0A-F0B8-2392-95B7-89E8AB8AA49E}"/>
              </a:ext>
            </a:extLst>
          </p:cNvPr>
          <p:cNvSpPr/>
          <p:nvPr/>
        </p:nvSpPr>
        <p:spPr bwMode="white">
          <a:xfrm>
            <a:off x="3816000" y="2763329"/>
            <a:ext cx="199933" cy="219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5AD17D6-2B6C-9682-F2F5-A2BC62457EE0}"/>
              </a:ext>
            </a:extLst>
          </p:cNvPr>
          <p:cNvSpPr/>
          <p:nvPr/>
        </p:nvSpPr>
        <p:spPr bwMode="white">
          <a:xfrm>
            <a:off x="5910545" y="2763329"/>
            <a:ext cx="228495" cy="219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7E629A3-8776-1FCA-2B32-947D5CD28C62}"/>
              </a:ext>
            </a:extLst>
          </p:cNvPr>
          <p:cNvSpPr/>
          <p:nvPr/>
        </p:nvSpPr>
        <p:spPr bwMode="white">
          <a:xfrm>
            <a:off x="8033652" y="2763329"/>
            <a:ext cx="209454" cy="219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842786A-7C79-4FD4-1B05-86A1D9083AD4}"/>
              </a:ext>
            </a:extLst>
          </p:cNvPr>
          <p:cNvSpPr/>
          <p:nvPr/>
        </p:nvSpPr>
        <p:spPr bwMode="white">
          <a:xfrm>
            <a:off x="10118677" y="2763329"/>
            <a:ext cx="257057" cy="219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97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EE327C-E833-A2A6-28B2-59141AC616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03068"/>
            <a:ext cx="11520000" cy="3666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DEA624-D060-1D20-7155-84BFA37817FB}"/>
              </a:ext>
            </a:extLst>
          </p:cNvPr>
          <p:cNvSpPr/>
          <p:nvPr/>
        </p:nvSpPr>
        <p:spPr bwMode="white">
          <a:xfrm>
            <a:off x="1121652" y="1393410"/>
            <a:ext cx="218975" cy="219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0D91421-C859-47D3-E98C-5E75C4BF9091}"/>
              </a:ext>
            </a:extLst>
          </p:cNvPr>
          <p:cNvSpPr/>
          <p:nvPr/>
        </p:nvSpPr>
        <p:spPr bwMode="white">
          <a:xfrm>
            <a:off x="1112132" y="2031398"/>
            <a:ext cx="228495" cy="219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3F6148A-B3B2-5113-46E9-E5482197BDF4}"/>
              </a:ext>
            </a:extLst>
          </p:cNvPr>
          <p:cNvSpPr/>
          <p:nvPr/>
        </p:nvSpPr>
        <p:spPr bwMode="white">
          <a:xfrm>
            <a:off x="1121652" y="2678907"/>
            <a:ext cx="218975" cy="209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1E33411-F415-D6C4-AE2C-E741D282F8D8}"/>
              </a:ext>
            </a:extLst>
          </p:cNvPr>
          <p:cNvSpPr/>
          <p:nvPr/>
        </p:nvSpPr>
        <p:spPr bwMode="white">
          <a:xfrm>
            <a:off x="1112132" y="3307373"/>
            <a:ext cx="228495" cy="22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286DBFD-2546-12AA-0276-5E7DD00194A7}"/>
              </a:ext>
            </a:extLst>
          </p:cNvPr>
          <p:cNvSpPr/>
          <p:nvPr/>
        </p:nvSpPr>
        <p:spPr bwMode="white">
          <a:xfrm>
            <a:off x="1093090" y="3954882"/>
            <a:ext cx="266578" cy="219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6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1E0025-337F-433F-71CE-B810514E53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5" y="637793"/>
            <a:ext cx="11520000" cy="3626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2BF7A7-1662-462B-E064-FF88A6798F8B}"/>
              </a:ext>
            </a:extLst>
          </p:cNvPr>
          <p:cNvSpPr/>
          <p:nvPr/>
        </p:nvSpPr>
        <p:spPr bwMode="white">
          <a:xfrm>
            <a:off x="1119598" y="1391808"/>
            <a:ext cx="190413" cy="209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1BC5751-620C-688D-9654-8DAB42A3EC64}"/>
              </a:ext>
            </a:extLst>
          </p:cNvPr>
          <p:cNvSpPr/>
          <p:nvPr/>
        </p:nvSpPr>
        <p:spPr bwMode="white">
          <a:xfrm>
            <a:off x="1091036" y="2002655"/>
            <a:ext cx="228495" cy="209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14B72F6-EDDE-4AD2-DF50-A3F3F6562336}"/>
              </a:ext>
            </a:extLst>
          </p:cNvPr>
          <p:cNvSpPr/>
          <p:nvPr/>
        </p:nvSpPr>
        <p:spPr bwMode="white">
          <a:xfrm>
            <a:off x="1091036" y="2613503"/>
            <a:ext cx="228495" cy="209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684CAA8-B007-C972-4AFD-648F9BFF4B46}"/>
              </a:ext>
            </a:extLst>
          </p:cNvPr>
          <p:cNvSpPr/>
          <p:nvPr/>
        </p:nvSpPr>
        <p:spPr bwMode="white">
          <a:xfrm>
            <a:off x="1119598" y="3224351"/>
            <a:ext cx="190413" cy="209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50EE350-B049-6919-C83B-397ED5DE2AEC}"/>
              </a:ext>
            </a:extLst>
          </p:cNvPr>
          <p:cNvSpPr/>
          <p:nvPr/>
        </p:nvSpPr>
        <p:spPr bwMode="white">
          <a:xfrm>
            <a:off x="1091036" y="3835198"/>
            <a:ext cx="228495" cy="209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0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1AB934-8FAA-36D0-2AA0-8356D4358B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66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E2D2D8-EA6D-5651-61BB-231ED3813EE4}"/>
              </a:ext>
            </a:extLst>
          </p:cNvPr>
          <p:cNvSpPr/>
          <p:nvPr/>
        </p:nvSpPr>
        <p:spPr bwMode="white">
          <a:xfrm>
            <a:off x="1121652" y="1759841"/>
            <a:ext cx="228495" cy="219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621EE1E-7F61-FC97-8FDF-4FB7A02D780C}"/>
              </a:ext>
            </a:extLst>
          </p:cNvPr>
          <p:cNvSpPr/>
          <p:nvPr/>
        </p:nvSpPr>
        <p:spPr bwMode="white">
          <a:xfrm>
            <a:off x="1131173" y="2369296"/>
            <a:ext cx="218975" cy="219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0FAFF0-820A-7D56-CDE6-EC7529745C09}"/>
              </a:ext>
            </a:extLst>
          </p:cNvPr>
          <p:cNvSpPr/>
          <p:nvPr/>
        </p:nvSpPr>
        <p:spPr bwMode="white">
          <a:xfrm>
            <a:off x="1121652" y="2978751"/>
            <a:ext cx="228495" cy="219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34940F7-1839-7B9C-5CF5-6559350454A4}"/>
              </a:ext>
            </a:extLst>
          </p:cNvPr>
          <p:cNvSpPr/>
          <p:nvPr/>
        </p:nvSpPr>
        <p:spPr bwMode="white">
          <a:xfrm>
            <a:off x="1102611" y="3597728"/>
            <a:ext cx="257057" cy="209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B0FD0AC-B81D-B98F-91CC-C29589A9B3F3}"/>
              </a:ext>
            </a:extLst>
          </p:cNvPr>
          <p:cNvSpPr/>
          <p:nvPr/>
        </p:nvSpPr>
        <p:spPr bwMode="white">
          <a:xfrm>
            <a:off x="1102611" y="4197660"/>
            <a:ext cx="257057" cy="219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40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DE68B1-5B68-1977-3125-291DB02630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5" y="603069"/>
            <a:ext cx="11520000" cy="3635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1E8189-ECED-EE08-0F0C-AFAD7E3C09E5}"/>
              </a:ext>
            </a:extLst>
          </p:cNvPr>
          <p:cNvSpPr/>
          <p:nvPr/>
        </p:nvSpPr>
        <p:spPr bwMode="white">
          <a:xfrm>
            <a:off x="1142748" y="1404619"/>
            <a:ext cx="218975" cy="209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60EB3E-76EC-3835-B26B-F610FFC71714}"/>
              </a:ext>
            </a:extLst>
          </p:cNvPr>
          <p:cNvSpPr/>
          <p:nvPr/>
        </p:nvSpPr>
        <p:spPr bwMode="white">
          <a:xfrm>
            <a:off x="1133227" y="2005783"/>
            <a:ext cx="228495" cy="219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A6F1FE-A226-D046-B16F-AB4FC4F8D834}"/>
              </a:ext>
            </a:extLst>
          </p:cNvPr>
          <p:cNvSpPr/>
          <p:nvPr/>
        </p:nvSpPr>
        <p:spPr bwMode="white">
          <a:xfrm>
            <a:off x="1114186" y="2626030"/>
            <a:ext cx="257057" cy="209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F41FA15-E3AB-54A6-BC8F-FF1609412501}"/>
              </a:ext>
            </a:extLst>
          </p:cNvPr>
          <p:cNvSpPr/>
          <p:nvPr/>
        </p:nvSpPr>
        <p:spPr bwMode="white">
          <a:xfrm>
            <a:off x="1142748" y="3227193"/>
            <a:ext cx="218975" cy="219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D294099-1A5C-91AD-7D74-90822777A3A9}"/>
              </a:ext>
            </a:extLst>
          </p:cNvPr>
          <p:cNvSpPr/>
          <p:nvPr/>
        </p:nvSpPr>
        <p:spPr bwMode="white">
          <a:xfrm>
            <a:off x="1133227" y="3837899"/>
            <a:ext cx="228495" cy="219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22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13D787-2E64-8638-83AA-BA30113644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5" y="510471"/>
            <a:ext cx="11520000" cy="4292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CFC1AE2-1AD3-DF25-E98E-97474A7C92A7}"/>
              </a:ext>
            </a:extLst>
          </p:cNvPr>
          <p:cNvSpPr/>
          <p:nvPr/>
        </p:nvSpPr>
        <p:spPr bwMode="white">
          <a:xfrm>
            <a:off x="1133227" y="1330772"/>
            <a:ext cx="228495" cy="228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99EB2D-C7FA-9C42-E741-633F4DBCE436}"/>
              </a:ext>
            </a:extLst>
          </p:cNvPr>
          <p:cNvSpPr/>
          <p:nvPr/>
        </p:nvSpPr>
        <p:spPr bwMode="white">
          <a:xfrm>
            <a:off x="1142748" y="2561225"/>
            <a:ext cx="218975" cy="209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E9ADBD9-B5F4-B9A5-FDF8-A0316A64039D}"/>
              </a:ext>
            </a:extLst>
          </p:cNvPr>
          <p:cNvSpPr/>
          <p:nvPr/>
        </p:nvSpPr>
        <p:spPr bwMode="white">
          <a:xfrm>
            <a:off x="1123707" y="3782139"/>
            <a:ext cx="257057" cy="209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48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宽屏</PresentationFormat>
  <Paragraphs>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2023-07-15T17:15:57Z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