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FAC474-940D-F9F8-462B-325D5290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" y="639400"/>
            <a:ext cx="11520000" cy="327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50D928-D4BB-7BED-54E4-0F6630C1D9B1}"/>
              </a:ext>
            </a:extLst>
          </p:cNvPr>
          <p:cNvSpPr/>
          <p:nvPr/>
        </p:nvSpPr>
        <p:spPr bwMode="white">
          <a:xfrm>
            <a:off x="737681" y="839889"/>
            <a:ext cx="228495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A2D0DA-57B3-EC0E-6F0F-C57954BA152C}"/>
              </a:ext>
            </a:extLst>
          </p:cNvPr>
          <p:cNvSpPr/>
          <p:nvPr/>
        </p:nvSpPr>
        <p:spPr bwMode="white">
          <a:xfrm>
            <a:off x="718640" y="2481989"/>
            <a:ext cx="266578" cy="21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20EA81-3CB7-A3C7-F948-204863EA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613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8E1AC3-3A2A-CB1D-49FE-77D685833310}"/>
              </a:ext>
            </a:extLst>
          </p:cNvPr>
          <p:cNvSpPr/>
          <p:nvPr/>
        </p:nvSpPr>
        <p:spPr bwMode="white">
          <a:xfrm>
            <a:off x="3036011" y="2154714"/>
            <a:ext cx="807498" cy="422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18F333-B2CC-8F1E-7800-4A652EE54D4B}"/>
              </a:ext>
            </a:extLst>
          </p:cNvPr>
          <p:cNvSpPr/>
          <p:nvPr/>
        </p:nvSpPr>
        <p:spPr bwMode="white">
          <a:xfrm>
            <a:off x="7261291" y="2314453"/>
            <a:ext cx="976508" cy="460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E9F74A-9739-5978-95D8-616B2ED654E8}"/>
              </a:ext>
            </a:extLst>
          </p:cNvPr>
          <p:cNvSpPr/>
          <p:nvPr/>
        </p:nvSpPr>
        <p:spPr bwMode="white">
          <a:xfrm>
            <a:off x="2604093" y="3770897"/>
            <a:ext cx="788719" cy="46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C1F943-7881-D414-1B11-5EF49E9F148E}"/>
              </a:ext>
            </a:extLst>
          </p:cNvPr>
          <p:cNvSpPr/>
          <p:nvPr/>
        </p:nvSpPr>
        <p:spPr bwMode="white">
          <a:xfrm>
            <a:off x="7561756" y="3611158"/>
            <a:ext cx="1840345" cy="620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9D64F0-498C-8FBA-8A23-BEFA3AD83010}"/>
              </a:ext>
            </a:extLst>
          </p:cNvPr>
          <p:cNvSpPr/>
          <p:nvPr/>
        </p:nvSpPr>
        <p:spPr bwMode="white">
          <a:xfrm>
            <a:off x="1759037" y="5067601"/>
            <a:ext cx="751161" cy="62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2BC3C6-6BF3-3FA7-1F1B-018556AB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8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610A74-7531-8895-F380-D7D09EB9B470}"/>
              </a:ext>
            </a:extLst>
          </p:cNvPr>
          <p:cNvSpPr/>
          <p:nvPr/>
        </p:nvSpPr>
        <p:spPr bwMode="white">
          <a:xfrm>
            <a:off x="3339966" y="812800"/>
            <a:ext cx="799735" cy="385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7D833-FBC9-D0A3-2341-F64241E0ED9C}"/>
              </a:ext>
            </a:extLst>
          </p:cNvPr>
          <p:cNvSpPr/>
          <p:nvPr/>
        </p:nvSpPr>
        <p:spPr bwMode="white">
          <a:xfrm>
            <a:off x="7605223" y="812800"/>
            <a:ext cx="1018710" cy="595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FC7847-ACC3-FA2B-CFC4-EACF388B37C9}"/>
              </a:ext>
            </a:extLst>
          </p:cNvPr>
          <p:cNvSpPr/>
          <p:nvPr/>
        </p:nvSpPr>
        <p:spPr bwMode="white">
          <a:xfrm>
            <a:off x="2435504" y="2675398"/>
            <a:ext cx="1485223" cy="4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2AA365-85B0-5535-CF95-00A1B2C82EDE}"/>
              </a:ext>
            </a:extLst>
          </p:cNvPr>
          <p:cNvSpPr/>
          <p:nvPr/>
        </p:nvSpPr>
        <p:spPr bwMode="white">
          <a:xfrm>
            <a:off x="6672198" y="2675398"/>
            <a:ext cx="1399537" cy="42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E84B75-6D60-A080-DA61-5430228E705F}"/>
              </a:ext>
            </a:extLst>
          </p:cNvPr>
          <p:cNvSpPr/>
          <p:nvPr/>
        </p:nvSpPr>
        <p:spPr bwMode="white">
          <a:xfrm>
            <a:off x="3511338" y="4152298"/>
            <a:ext cx="866380" cy="638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F3F1B3-6DE1-5BC9-14DA-1B70BD241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489100" cy="6271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A9379A-941B-E320-6A79-06DA79BD1759}"/>
              </a:ext>
            </a:extLst>
          </p:cNvPr>
          <p:cNvSpPr/>
          <p:nvPr/>
        </p:nvSpPr>
        <p:spPr bwMode="white">
          <a:xfrm>
            <a:off x="1467527" y="1231900"/>
            <a:ext cx="7320873" cy="647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221701-A9AD-8B9F-31EC-0F2442538A2E}"/>
              </a:ext>
            </a:extLst>
          </p:cNvPr>
          <p:cNvSpPr/>
          <p:nvPr/>
        </p:nvSpPr>
        <p:spPr bwMode="white">
          <a:xfrm>
            <a:off x="1371599" y="2387600"/>
            <a:ext cx="6261101" cy="71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CFF33B9-9758-3691-88F8-9EA8CD51D0C2}"/>
              </a:ext>
            </a:extLst>
          </p:cNvPr>
          <p:cNvSpPr/>
          <p:nvPr/>
        </p:nvSpPr>
        <p:spPr bwMode="white">
          <a:xfrm>
            <a:off x="1105618" y="3517318"/>
            <a:ext cx="6958882" cy="68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6171F51-10EC-ED25-A75A-5F5FC9703514}"/>
              </a:ext>
            </a:extLst>
          </p:cNvPr>
          <p:cNvSpPr/>
          <p:nvPr/>
        </p:nvSpPr>
        <p:spPr bwMode="white">
          <a:xfrm>
            <a:off x="1214626" y="4698718"/>
            <a:ext cx="4005073" cy="723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9EE252F-8B65-4FC9-8697-07ADB7D8EF20}"/>
              </a:ext>
            </a:extLst>
          </p:cNvPr>
          <p:cNvSpPr/>
          <p:nvPr/>
        </p:nvSpPr>
        <p:spPr bwMode="white">
          <a:xfrm>
            <a:off x="1214626" y="5848254"/>
            <a:ext cx="6278374" cy="69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82B250-CFEA-47FE-66B6-317EAD5DCA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76400" cy="597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69D9C4-1847-1B81-4D4D-D54717BF0D3B}"/>
              </a:ext>
            </a:extLst>
          </p:cNvPr>
          <p:cNvSpPr/>
          <p:nvPr/>
        </p:nvSpPr>
        <p:spPr bwMode="white">
          <a:xfrm>
            <a:off x="2863941" y="1033783"/>
            <a:ext cx="199177" cy="21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6B229B-1468-6FF0-BD63-E8AC230483D6}"/>
              </a:ext>
            </a:extLst>
          </p:cNvPr>
          <p:cNvSpPr/>
          <p:nvPr/>
        </p:nvSpPr>
        <p:spPr bwMode="white">
          <a:xfrm>
            <a:off x="2133626" y="1527259"/>
            <a:ext cx="256084" cy="20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159B01-60CA-AF98-B6CC-739D3EA3D1F8}"/>
              </a:ext>
            </a:extLst>
          </p:cNvPr>
          <p:cNvSpPr/>
          <p:nvPr/>
        </p:nvSpPr>
        <p:spPr bwMode="white">
          <a:xfrm>
            <a:off x="1972387" y="2988706"/>
            <a:ext cx="227631" cy="22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C90B94-A2F9-53F1-20CF-CE7A3B8C6D94}"/>
              </a:ext>
            </a:extLst>
          </p:cNvPr>
          <p:cNvSpPr/>
          <p:nvPr/>
        </p:nvSpPr>
        <p:spPr bwMode="white">
          <a:xfrm>
            <a:off x="2076717" y="3985147"/>
            <a:ext cx="218146" cy="208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D80E84-F76D-532D-7B9B-254861F96555}"/>
              </a:ext>
            </a:extLst>
          </p:cNvPr>
          <p:cNvSpPr/>
          <p:nvPr/>
        </p:nvSpPr>
        <p:spPr bwMode="white">
          <a:xfrm>
            <a:off x="2076717" y="4962608"/>
            <a:ext cx="227631" cy="21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73D8C6-FC94-D19C-E0BE-6C8CB7D78E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900"/>
            <a:ext cx="11520000" cy="565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87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D2EF21-AE16-72B8-A49F-CD2C38460D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75900"/>
            <a:ext cx="11520000" cy="540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4AE13D-FEA9-EA91-022B-EF28E5C3C601}"/>
              </a:ext>
            </a:extLst>
          </p:cNvPr>
          <p:cNvSpPr/>
          <p:nvPr/>
        </p:nvSpPr>
        <p:spPr bwMode="white">
          <a:xfrm>
            <a:off x="1043305" y="3137992"/>
            <a:ext cx="19041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1254FA-113D-7258-30BD-AD9A2DE1B548}"/>
              </a:ext>
            </a:extLst>
          </p:cNvPr>
          <p:cNvSpPr/>
          <p:nvPr/>
        </p:nvSpPr>
        <p:spPr bwMode="white">
          <a:xfrm>
            <a:off x="1014743" y="3633267"/>
            <a:ext cx="238016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C93192-8819-D10A-0EE8-59F0070DF6B1}"/>
              </a:ext>
            </a:extLst>
          </p:cNvPr>
          <p:cNvSpPr/>
          <p:nvPr/>
        </p:nvSpPr>
        <p:spPr bwMode="white">
          <a:xfrm>
            <a:off x="1043305" y="4119017"/>
            <a:ext cx="19041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ABC86C-8CDD-6D6B-C69C-221225139B3E}"/>
              </a:ext>
            </a:extLst>
          </p:cNvPr>
          <p:cNvSpPr/>
          <p:nvPr/>
        </p:nvSpPr>
        <p:spPr bwMode="white">
          <a:xfrm>
            <a:off x="1014743" y="4614291"/>
            <a:ext cx="238016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8FF85E-082D-09EA-BA7C-8C03198558BD}"/>
              </a:ext>
            </a:extLst>
          </p:cNvPr>
          <p:cNvSpPr/>
          <p:nvPr/>
        </p:nvSpPr>
        <p:spPr bwMode="white">
          <a:xfrm>
            <a:off x="3442512" y="5604840"/>
            <a:ext cx="323702" cy="20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937AF-BE82-FB03-0B8F-A92E7268C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r="35105"/>
          <a:stretch/>
        </p:blipFill>
        <p:spPr>
          <a:xfrm>
            <a:off x="3822700" y="2404700"/>
            <a:ext cx="4546600" cy="147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D8F9FD-9232-876A-CE5F-25E4BC3D94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AD61DB-90AC-FCE4-79BA-5D7123C62D48}"/>
              </a:ext>
            </a:extLst>
          </p:cNvPr>
          <p:cNvSpPr/>
          <p:nvPr/>
        </p:nvSpPr>
        <p:spPr bwMode="white">
          <a:xfrm>
            <a:off x="10078414" y="221652"/>
            <a:ext cx="1656386" cy="1121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A4E531-ADFE-7599-0DD3-B6ECC6B89560}"/>
              </a:ext>
            </a:extLst>
          </p:cNvPr>
          <p:cNvSpPr/>
          <p:nvPr/>
        </p:nvSpPr>
        <p:spPr bwMode="white">
          <a:xfrm>
            <a:off x="1131173" y="1686236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05F610-3EA4-6FBB-D229-87F9BC4AA6D5}"/>
              </a:ext>
            </a:extLst>
          </p:cNvPr>
          <p:cNvSpPr/>
          <p:nvPr/>
        </p:nvSpPr>
        <p:spPr bwMode="white">
          <a:xfrm>
            <a:off x="1102611" y="2277795"/>
            <a:ext cx="257057" cy="219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79F04D-72C1-2763-E499-DA9E54668F01}"/>
              </a:ext>
            </a:extLst>
          </p:cNvPr>
          <p:cNvSpPr/>
          <p:nvPr/>
        </p:nvSpPr>
        <p:spPr bwMode="white">
          <a:xfrm>
            <a:off x="1121652" y="2869354"/>
            <a:ext cx="228495" cy="219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04C07C-79DC-70DB-2297-AA3E46C82F74}"/>
              </a:ext>
            </a:extLst>
          </p:cNvPr>
          <p:cNvSpPr/>
          <p:nvPr/>
        </p:nvSpPr>
        <p:spPr bwMode="white">
          <a:xfrm>
            <a:off x="1102611" y="3479995"/>
            <a:ext cx="257057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BA18FA-7A42-D26F-4007-D546ADBFFFC1}"/>
              </a:ext>
            </a:extLst>
          </p:cNvPr>
          <p:cNvSpPr/>
          <p:nvPr/>
        </p:nvSpPr>
        <p:spPr bwMode="white">
          <a:xfrm>
            <a:off x="1131173" y="4071554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71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6FB9E5-DE7B-A5F8-1D2B-B3B0A188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0" y="741000"/>
            <a:ext cx="11520000" cy="2709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C247B1-BA56-A267-1FD3-B30F6A21E5F2}"/>
              </a:ext>
            </a:extLst>
          </p:cNvPr>
          <p:cNvSpPr/>
          <p:nvPr/>
        </p:nvSpPr>
        <p:spPr bwMode="white">
          <a:xfrm>
            <a:off x="1689730" y="3068716"/>
            <a:ext cx="25705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C31C04-F068-1551-BE20-3B5633CDBF6B}"/>
              </a:ext>
            </a:extLst>
          </p:cNvPr>
          <p:cNvSpPr/>
          <p:nvPr/>
        </p:nvSpPr>
        <p:spPr bwMode="white">
          <a:xfrm>
            <a:off x="3765234" y="3049636"/>
            <a:ext cx="285619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CEE652-E9E2-0350-E2C9-33220B9A205D}"/>
              </a:ext>
            </a:extLst>
          </p:cNvPr>
          <p:cNvSpPr/>
          <p:nvPr/>
        </p:nvSpPr>
        <p:spPr bwMode="white">
          <a:xfrm>
            <a:off x="5878821" y="3049636"/>
            <a:ext cx="285619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C0BAE2-FC28-E5FD-9183-DC201D09A43D}"/>
              </a:ext>
            </a:extLst>
          </p:cNvPr>
          <p:cNvSpPr/>
          <p:nvPr/>
        </p:nvSpPr>
        <p:spPr bwMode="white">
          <a:xfrm>
            <a:off x="8030490" y="3068716"/>
            <a:ext cx="257057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9293C4-E7C6-360C-F372-E1F0954AD6A8}"/>
              </a:ext>
            </a:extLst>
          </p:cNvPr>
          <p:cNvSpPr/>
          <p:nvPr/>
        </p:nvSpPr>
        <p:spPr bwMode="white">
          <a:xfrm>
            <a:off x="10105995" y="3049636"/>
            <a:ext cx="285619" cy="26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745FF8-3F0D-2875-64DC-2C144440E7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01800" cy="5935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6AB02E-5338-4D32-DA27-4FE038099A32}"/>
              </a:ext>
            </a:extLst>
          </p:cNvPr>
          <p:cNvSpPr/>
          <p:nvPr/>
        </p:nvSpPr>
        <p:spPr bwMode="white">
          <a:xfrm>
            <a:off x="1120449" y="1168511"/>
            <a:ext cx="218629" cy="20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C27558-7259-C12E-7974-07BE2AACA9F6}"/>
              </a:ext>
            </a:extLst>
          </p:cNvPr>
          <p:cNvSpPr/>
          <p:nvPr/>
        </p:nvSpPr>
        <p:spPr bwMode="white">
          <a:xfrm>
            <a:off x="1091933" y="1758250"/>
            <a:ext cx="266157" cy="21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86C532-0DAF-CE78-E115-97A3BEFC370D}"/>
              </a:ext>
            </a:extLst>
          </p:cNvPr>
          <p:cNvSpPr/>
          <p:nvPr/>
        </p:nvSpPr>
        <p:spPr bwMode="white">
          <a:xfrm>
            <a:off x="1110944" y="3546489"/>
            <a:ext cx="228134" cy="21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057A36-5182-AA1A-E4B8-B6594ADA4B53}"/>
              </a:ext>
            </a:extLst>
          </p:cNvPr>
          <p:cNvSpPr/>
          <p:nvPr/>
        </p:nvSpPr>
        <p:spPr bwMode="white">
          <a:xfrm>
            <a:off x="1120449" y="4744990"/>
            <a:ext cx="218629" cy="218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638FFA-D3EF-8225-CA2B-F350510A0C05}"/>
              </a:ext>
            </a:extLst>
          </p:cNvPr>
          <p:cNvSpPr/>
          <p:nvPr/>
        </p:nvSpPr>
        <p:spPr bwMode="white">
          <a:xfrm>
            <a:off x="1091933" y="5943491"/>
            <a:ext cx="266157" cy="20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31AE0A-13E2-F371-6D35-BBE5488889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0" y="677500"/>
            <a:ext cx="11520000" cy="3770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6EBE38D-81A9-E444-797B-91F24A0CC7E2}"/>
              </a:ext>
            </a:extLst>
          </p:cNvPr>
          <p:cNvSpPr/>
          <p:nvPr/>
        </p:nvSpPr>
        <p:spPr bwMode="white">
          <a:xfrm>
            <a:off x="6973714" y="2753134"/>
            <a:ext cx="295140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E6A1D07-FDA9-487F-0558-53C413699D58}"/>
              </a:ext>
            </a:extLst>
          </p:cNvPr>
          <p:cNvSpPr/>
          <p:nvPr/>
        </p:nvSpPr>
        <p:spPr bwMode="white">
          <a:xfrm>
            <a:off x="8430376" y="2753134"/>
            <a:ext cx="295140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BA924E-8D7B-A229-4F6E-428089A9A35C}"/>
              </a:ext>
            </a:extLst>
          </p:cNvPr>
          <p:cNvSpPr/>
          <p:nvPr/>
        </p:nvSpPr>
        <p:spPr bwMode="white">
          <a:xfrm>
            <a:off x="4069913" y="3333931"/>
            <a:ext cx="295140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9B870D-3BF9-589B-DB57-3EE3B390E1D9}"/>
              </a:ext>
            </a:extLst>
          </p:cNvPr>
          <p:cNvSpPr/>
          <p:nvPr/>
        </p:nvSpPr>
        <p:spPr bwMode="white">
          <a:xfrm>
            <a:off x="5517053" y="3333931"/>
            <a:ext cx="295140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8E9AEAE-5EFD-F432-5E4B-C5B8A2A76F84}"/>
              </a:ext>
            </a:extLst>
          </p:cNvPr>
          <p:cNvSpPr/>
          <p:nvPr/>
        </p:nvSpPr>
        <p:spPr bwMode="white">
          <a:xfrm>
            <a:off x="9887037" y="3914728"/>
            <a:ext cx="295140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5701C8-0593-1282-0E1F-55E66DCEC5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487000"/>
            <a:ext cx="11520000" cy="283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E5F170-A130-A94A-C737-73F29C55961E}"/>
              </a:ext>
            </a:extLst>
          </p:cNvPr>
          <p:cNvSpPr/>
          <p:nvPr/>
        </p:nvSpPr>
        <p:spPr bwMode="white">
          <a:xfrm>
            <a:off x="1026428" y="1821121"/>
            <a:ext cx="295140" cy="27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F3BB3C-FF31-E380-8B68-93557D3C4E85}"/>
              </a:ext>
            </a:extLst>
          </p:cNvPr>
          <p:cNvSpPr/>
          <p:nvPr/>
        </p:nvSpPr>
        <p:spPr bwMode="white">
          <a:xfrm>
            <a:off x="6424643" y="1849710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978C2C-7714-EE30-6E13-D2D554C8A955}"/>
              </a:ext>
            </a:extLst>
          </p:cNvPr>
          <p:cNvSpPr/>
          <p:nvPr/>
        </p:nvSpPr>
        <p:spPr bwMode="white">
          <a:xfrm>
            <a:off x="1064511" y="2392888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02DFE0-113B-61FA-F450-462D63D1783C}"/>
              </a:ext>
            </a:extLst>
          </p:cNvPr>
          <p:cNvSpPr/>
          <p:nvPr/>
        </p:nvSpPr>
        <p:spPr bwMode="white">
          <a:xfrm>
            <a:off x="6424643" y="2392888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38BB9E-C409-E0BD-9833-B7A899B31F25}"/>
              </a:ext>
            </a:extLst>
          </p:cNvPr>
          <p:cNvSpPr/>
          <p:nvPr/>
        </p:nvSpPr>
        <p:spPr bwMode="white">
          <a:xfrm>
            <a:off x="1064511" y="2945595"/>
            <a:ext cx="257057" cy="200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F671C2-6C4C-FE90-71FD-6655AD273E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741000"/>
            <a:ext cx="11520000" cy="328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F72D7C-F8AA-BCA8-2678-F4A7136F6B39}"/>
              </a:ext>
            </a:extLst>
          </p:cNvPr>
          <p:cNvSpPr/>
          <p:nvPr/>
        </p:nvSpPr>
        <p:spPr bwMode="white">
          <a:xfrm>
            <a:off x="1083552" y="1456847"/>
            <a:ext cx="228495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F28F60-0A87-00FA-2B30-334B304DB6B9}"/>
              </a:ext>
            </a:extLst>
          </p:cNvPr>
          <p:cNvSpPr/>
          <p:nvPr/>
        </p:nvSpPr>
        <p:spPr bwMode="white">
          <a:xfrm>
            <a:off x="1064511" y="2000890"/>
            <a:ext cx="257057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9D0222-430C-7BD3-B4F2-A17CB97B82EA}"/>
              </a:ext>
            </a:extLst>
          </p:cNvPr>
          <p:cNvSpPr/>
          <p:nvPr/>
        </p:nvSpPr>
        <p:spPr bwMode="white">
          <a:xfrm>
            <a:off x="1093073" y="2554479"/>
            <a:ext cx="218975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AAFA2E-3860-9674-DB30-C935E2F1EBEF}"/>
              </a:ext>
            </a:extLst>
          </p:cNvPr>
          <p:cNvSpPr/>
          <p:nvPr/>
        </p:nvSpPr>
        <p:spPr bwMode="white">
          <a:xfrm>
            <a:off x="1083552" y="3098523"/>
            <a:ext cx="228495" cy="219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B8F1B8-EA93-53DC-AB50-3EC6E5644DF2}"/>
              </a:ext>
            </a:extLst>
          </p:cNvPr>
          <p:cNvSpPr/>
          <p:nvPr/>
        </p:nvSpPr>
        <p:spPr bwMode="white">
          <a:xfrm>
            <a:off x="1064511" y="3652111"/>
            <a:ext cx="257057" cy="209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8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4F6762-FE42-4255-4C54-93E83ACD7E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0" y="550500"/>
            <a:ext cx="11520000" cy="3805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1DC68A-D115-4AEF-F114-83C8683874CF}"/>
              </a:ext>
            </a:extLst>
          </p:cNvPr>
          <p:cNvSpPr/>
          <p:nvPr/>
        </p:nvSpPr>
        <p:spPr bwMode="white">
          <a:xfrm>
            <a:off x="1080373" y="1265764"/>
            <a:ext cx="218975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AB43AF-C111-CAA4-C6E7-16FE95B63781}"/>
              </a:ext>
            </a:extLst>
          </p:cNvPr>
          <p:cNvSpPr/>
          <p:nvPr/>
        </p:nvSpPr>
        <p:spPr bwMode="white">
          <a:xfrm>
            <a:off x="1070852" y="2362504"/>
            <a:ext cx="228495" cy="219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F86F29-4D56-F7FA-8B9E-A160ECF2C4F9}"/>
              </a:ext>
            </a:extLst>
          </p:cNvPr>
          <p:cNvSpPr/>
          <p:nvPr/>
        </p:nvSpPr>
        <p:spPr bwMode="white">
          <a:xfrm>
            <a:off x="1080373" y="3468780"/>
            <a:ext cx="218975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