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5" r:id="rId4"/>
    <p:sldId id="274" r:id="rId5"/>
    <p:sldId id="273" r:id="rId6"/>
    <p:sldId id="272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0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240" y="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4FB8FA-13FF-3159-D279-59FE0D6187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18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DCE5F4-5861-211D-596F-3B9886EF136B}"/>
              </a:ext>
            </a:extLst>
          </p:cNvPr>
          <p:cNvSpPr/>
          <p:nvPr/>
        </p:nvSpPr>
        <p:spPr bwMode="white">
          <a:xfrm>
            <a:off x="1121652" y="1207531"/>
            <a:ext cx="228495" cy="219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B041C98-714E-8704-3747-E1FDF17FC04C}"/>
              </a:ext>
            </a:extLst>
          </p:cNvPr>
          <p:cNvSpPr/>
          <p:nvPr/>
        </p:nvSpPr>
        <p:spPr bwMode="white">
          <a:xfrm>
            <a:off x="1131173" y="2483589"/>
            <a:ext cx="218975" cy="219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61E8403-5247-5640-253B-B4564A17F871}"/>
              </a:ext>
            </a:extLst>
          </p:cNvPr>
          <p:cNvSpPr/>
          <p:nvPr/>
        </p:nvSpPr>
        <p:spPr bwMode="white">
          <a:xfrm>
            <a:off x="1102611" y="3759647"/>
            <a:ext cx="266578" cy="209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38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81652F-993E-FE39-CBE3-9ABAE1731C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" y="766400"/>
            <a:ext cx="11520000" cy="3161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5755259-4C63-01BB-26E0-F0B8D686D7E8}"/>
              </a:ext>
            </a:extLst>
          </p:cNvPr>
          <p:cNvSpPr/>
          <p:nvPr/>
        </p:nvSpPr>
        <p:spPr bwMode="white">
          <a:xfrm>
            <a:off x="875613" y="937811"/>
            <a:ext cx="218975" cy="209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A96478-4512-3FFC-7EE6-F91719F889D8}"/>
              </a:ext>
            </a:extLst>
          </p:cNvPr>
          <p:cNvSpPr/>
          <p:nvPr/>
        </p:nvSpPr>
        <p:spPr bwMode="white">
          <a:xfrm>
            <a:off x="847051" y="2528126"/>
            <a:ext cx="266578" cy="209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20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B84918-A839-7B0E-BDD2-90162CC50B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04622" cy="5845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D500E5-B23F-391F-AA30-E3976F7285DF}"/>
              </a:ext>
            </a:extLst>
          </p:cNvPr>
          <p:cNvSpPr/>
          <p:nvPr/>
        </p:nvSpPr>
        <p:spPr bwMode="white">
          <a:xfrm>
            <a:off x="1149159" y="1074050"/>
            <a:ext cx="190158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C8F6A45-BC62-E020-0BB5-6AD9278C7654}"/>
              </a:ext>
            </a:extLst>
          </p:cNvPr>
          <p:cNvSpPr/>
          <p:nvPr/>
        </p:nvSpPr>
        <p:spPr bwMode="white">
          <a:xfrm>
            <a:off x="1120635" y="2130842"/>
            <a:ext cx="237698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C3A6C85-708E-6ADA-E71A-A8AFAD810405}"/>
              </a:ext>
            </a:extLst>
          </p:cNvPr>
          <p:cNvSpPr/>
          <p:nvPr/>
        </p:nvSpPr>
        <p:spPr bwMode="white">
          <a:xfrm>
            <a:off x="1149159" y="3197157"/>
            <a:ext cx="190158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A6D9A1-FD4C-6144-3014-F5717815A119}"/>
              </a:ext>
            </a:extLst>
          </p:cNvPr>
          <p:cNvSpPr/>
          <p:nvPr/>
        </p:nvSpPr>
        <p:spPr bwMode="white">
          <a:xfrm>
            <a:off x="1120635" y="4253949"/>
            <a:ext cx="237698" cy="218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39F8F41-D5A7-8EC3-1C34-2DE219E72316}"/>
              </a:ext>
            </a:extLst>
          </p:cNvPr>
          <p:cNvSpPr/>
          <p:nvPr/>
        </p:nvSpPr>
        <p:spPr bwMode="white">
          <a:xfrm>
            <a:off x="1120635" y="5320265"/>
            <a:ext cx="237698" cy="20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82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DCB203-DC0B-5EFE-1834-D862C9D554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50311"/>
            <a:ext cx="11520000" cy="4727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58A31B0-5626-4032-DA3C-3176DD3B1296}"/>
              </a:ext>
            </a:extLst>
          </p:cNvPr>
          <p:cNvSpPr/>
          <p:nvPr/>
        </p:nvSpPr>
        <p:spPr bwMode="white">
          <a:xfrm>
            <a:off x="1473917" y="1641630"/>
            <a:ext cx="4734972" cy="650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400A14F-A257-851C-F84C-74AECA90DFAF}"/>
              </a:ext>
            </a:extLst>
          </p:cNvPr>
          <p:cNvSpPr/>
          <p:nvPr/>
        </p:nvSpPr>
        <p:spPr bwMode="white">
          <a:xfrm>
            <a:off x="1559602" y="3033092"/>
            <a:ext cx="5304041" cy="64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16CD410-C3DD-1786-7BFD-ADA9C9791F4D}"/>
              </a:ext>
            </a:extLst>
          </p:cNvPr>
          <p:cNvSpPr/>
          <p:nvPr/>
        </p:nvSpPr>
        <p:spPr bwMode="white">
          <a:xfrm>
            <a:off x="1531041" y="4424554"/>
            <a:ext cx="7533937" cy="655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6843F6-CADD-3D78-33DF-ED8EDD5681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8" y="551911"/>
            <a:ext cx="11520000" cy="2783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F572990-DB9B-1632-2A16-0F16EA5482FD}"/>
              </a:ext>
            </a:extLst>
          </p:cNvPr>
          <p:cNvSpPr/>
          <p:nvPr/>
        </p:nvSpPr>
        <p:spPr bwMode="white">
          <a:xfrm>
            <a:off x="1331515" y="1180999"/>
            <a:ext cx="6683595" cy="422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CB5405F-010B-FE5E-96D1-408F2E2BA2AC}"/>
              </a:ext>
            </a:extLst>
          </p:cNvPr>
          <p:cNvSpPr/>
          <p:nvPr/>
        </p:nvSpPr>
        <p:spPr bwMode="white">
          <a:xfrm>
            <a:off x="1312475" y="2572618"/>
            <a:ext cx="6251081" cy="633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96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E7FBCE-09FD-2A45-85CA-E9CB69F30D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60000"/>
            <a:ext cx="11414311" cy="5916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A4A2D3-FD96-DED7-F2F4-44BDFBF61165}"/>
              </a:ext>
            </a:extLst>
          </p:cNvPr>
          <p:cNvSpPr/>
          <p:nvPr/>
        </p:nvSpPr>
        <p:spPr bwMode="white">
          <a:xfrm>
            <a:off x="2991894" y="1699858"/>
            <a:ext cx="226399" cy="21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67BD05-97AE-45FE-2442-8299CD41547D}"/>
              </a:ext>
            </a:extLst>
          </p:cNvPr>
          <p:cNvSpPr/>
          <p:nvPr/>
        </p:nvSpPr>
        <p:spPr bwMode="white">
          <a:xfrm>
            <a:off x="2076862" y="2888747"/>
            <a:ext cx="254699" cy="207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9DAF4FC-E758-8DEC-0322-EB3C09E224D2}"/>
              </a:ext>
            </a:extLst>
          </p:cNvPr>
          <p:cNvSpPr/>
          <p:nvPr/>
        </p:nvSpPr>
        <p:spPr bwMode="white">
          <a:xfrm>
            <a:off x="4312557" y="3473756"/>
            <a:ext cx="207532" cy="21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2386F97-36DB-DF93-17DC-3B1485EFA266}"/>
              </a:ext>
            </a:extLst>
          </p:cNvPr>
          <p:cNvSpPr/>
          <p:nvPr/>
        </p:nvSpPr>
        <p:spPr bwMode="white">
          <a:xfrm>
            <a:off x="2086295" y="4068200"/>
            <a:ext cx="216966" cy="21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A47ABE-B60E-389E-74E8-82E53B20A940}"/>
              </a:ext>
            </a:extLst>
          </p:cNvPr>
          <p:cNvSpPr/>
          <p:nvPr/>
        </p:nvSpPr>
        <p:spPr bwMode="white">
          <a:xfrm>
            <a:off x="2180628" y="5851534"/>
            <a:ext cx="235832" cy="207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2CFAD471-1B06-B05E-9C52-5A18E81FD6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61"/>
          <a:stretch/>
        </p:blipFill>
        <p:spPr>
          <a:xfrm>
            <a:off x="5850188" y="1600289"/>
            <a:ext cx="6116034" cy="3186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2114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A7B2DA-846C-20CD-7547-0CB958648A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996622" cy="6268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1026A6-7D05-2F2F-8F5C-5A92E4E80B1A}"/>
              </a:ext>
            </a:extLst>
          </p:cNvPr>
          <p:cNvSpPr/>
          <p:nvPr/>
        </p:nvSpPr>
        <p:spPr bwMode="white">
          <a:xfrm>
            <a:off x="1359692" y="3999109"/>
            <a:ext cx="218114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7BD8BF-1F50-CBAB-A8F2-AFD23919E6DD}"/>
              </a:ext>
            </a:extLst>
          </p:cNvPr>
          <p:cNvSpPr/>
          <p:nvPr/>
        </p:nvSpPr>
        <p:spPr bwMode="white">
          <a:xfrm>
            <a:off x="1359692" y="4572269"/>
            <a:ext cx="218114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F8643C4-D769-2F21-68B0-261803E6E67F}"/>
              </a:ext>
            </a:extLst>
          </p:cNvPr>
          <p:cNvSpPr/>
          <p:nvPr/>
        </p:nvSpPr>
        <p:spPr bwMode="white">
          <a:xfrm>
            <a:off x="1377868" y="5136331"/>
            <a:ext cx="190850" cy="2092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45540F3-5523-A3E1-DEF2-8B1A02041460}"/>
              </a:ext>
            </a:extLst>
          </p:cNvPr>
          <p:cNvSpPr/>
          <p:nvPr/>
        </p:nvSpPr>
        <p:spPr bwMode="white">
          <a:xfrm>
            <a:off x="1359692" y="5709490"/>
            <a:ext cx="218114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ECD6A42-714A-049B-0725-F14EE2CFA051}"/>
              </a:ext>
            </a:extLst>
          </p:cNvPr>
          <p:cNvSpPr/>
          <p:nvPr/>
        </p:nvSpPr>
        <p:spPr bwMode="white">
          <a:xfrm>
            <a:off x="1359692" y="6282650"/>
            <a:ext cx="218114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8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8FF71E-68DB-C02B-4595-583F2D41F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3" r="35019"/>
          <a:stretch/>
        </p:blipFill>
        <p:spPr>
          <a:xfrm>
            <a:off x="3838221" y="2425867"/>
            <a:ext cx="4628445" cy="1522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95854C-C0F1-57E4-735E-205A1B7887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66" y="461600"/>
            <a:ext cx="11520000" cy="4357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C35855-259B-B0A2-E7AB-59CF5046A2F3}"/>
              </a:ext>
            </a:extLst>
          </p:cNvPr>
          <p:cNvSpPr/>
          <p:nvPr/>
        </p:nvSpPr>
        <p:spPr bwMode="white">
          <a:xfrm>
            <a:off x="10080976" y="323342"/>
            <a:ext cx="1731289" cy="1324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1E6797-BA97-4E79-1D64-482DDFA188BF}"/>
              </a:ext>
            </a:extLst>
          </p:cNvPr>
          <p:cNvSpPr/>
          <p:nvPr/>
        </p:nvSpPr>
        <p:spPr bwMode="white">
          <a:xfrm>
            <a:off x="1034877" y="1920459"/>
            <a:ext cx="257057" cy="209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FB5E78-6AE7-E329-AF3D-749B8DF64AC4}"/>
              </a:ext>
            </a:extLst>
          </p:cNvPr>
          <p:cNvSpPr/>
          <p:nvPr/>
        </p:nvSpPr>
        <p:spPr bwMode="white">
          <a:xfrm>
            <a:off x="1053918" y="2540236"/>
            <a:ext cx="228495" cy="219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1891F60-A152-A8F4-CCE7-889F87E9B2E7}"/>
              </a:ext>
            </a:extLst>
          </p:cNvPr>
          <p:cNvSpPr/>
          <p:nvPr/>
        </p:nvSpPr>
        <p:spPr bwMode="white">
          <a:xfrm>
            <a:off x="1034877" y="3160013"/>
            <a:ext cx="257057" cy="219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DD49670-F9BC-9C8E-BF44-3075E0401F3C}"/>
              </a:ext>
            </a:extLst>
          </p:cNvPr>
          <p:cNvSpPr/>
          <p:nvPr/>
        </p:nvSpPr>
        <p:spPr bwMode="white">
          <a:xfrm>
            <a:off x="1034877" y="3789325"/>
            <a:ext cx="257057" cy="209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E4A965B-E75E-038C-194E-73C8CFBF0D79}"/>
              </a:ext>
            </a:extLst>
          </p:cNvPr>
          <p:cNvSpPr/>
          <p:nvPr/>
        </p:nvSpPr>
        <p:spPr bwMode="white">
          <a:xfrm>
            <a:off x="1063439" y="4409102"/>
            <a:ext cx="218975" cy="209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06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03E025-366F-AEBD-B609-4636D50C45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4" y="574489"/>
            <a:ext cx="11520000" cy="292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3DDF255-593E-A49B-6C44-FB4A2128651E}"/>
              </a:ext>
            </a:extLst>
          </p:cNvPr>
          <p:cNvSpPr/>
          <p:nvPr/>
        </p:nvSpPr>
        <p:spPr bwMode="white">
          <a:xfrm>
            <a:off x="1373406" y="3009823"/>
            <a:ext cx="152330" cy="210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B9B786-0528-4F63-9ECA-9B51BF2FD080}"/>
              </a:ext>
            </a:extLst>
          </p:cNvPr>
          <p:cNvSpPr/>
          <p:nvPr/>
        </p:nvSpPr>
        <p:spPr bwMode="white">
          <a:xfrm>
            <a:off x="3582200" y="3009823"/>
            <a:ext cx="218975" cy="210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877FE3B-0367-FFAB-46EA-A0233CB9AEA7}"/>
              </a:ext>
            </a:extLst>
          </p:cNvPr>
          <p:cNvSpPr/>
          <p:nvPr/>
        </p:nvSpPr>
        <p:spPr bwMode="white">
          <a:xfrm>
            <a:off x="5781472" y="3009823"/>
            <a:ext cx="209454" cy="219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FC2FB8-B8F2-DB0A-B570-17388CDF830D}"/>
              </a:ext>
            </a:extLst>
          </p:cNvPr>
          <p:cNvSpPr/>
          <p:nvPr/>
        </p:nvSpPr>
        <p:spPr bwMode="white">
          <a:xfrm>
            <a:off x="7952183" y="3009823"/>
            <a:ext cx="209454" cy="219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0D05713-A2BF-C6F5-A29F-C2573C28CD0F}"/>
              </a:ext>
            </a:extLst>
          </p:cNvPr>
          <p:cNvSpPr/>
          <p:nvPr/>
        </p:nvSpPr>
        <p:spPr bwMode="white">
          <a:xfrm>
            <a:off x="10170497" y="3009823"/>
            <a:ext cx="199933" cy="210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99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32A9B3-D63E-F08C-2431-25AE69DD23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9" y="563200"/>
            <a:ext cx="11520000" cy="3679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3402F45-03CB-D34E-78F1-EBF2E8177943}"/>
              </a:ext>
            </a:extLst>
          </p:cNvPr>
          <p:cNvSpPr/>
          <p:nvPr/>
        </p:nvSpPr>
        <p:spPr bwMode="white">
          <a:xfrm>
            <a:off x="1123421" y="1382894"/>
            <a:ext cx="228495" cy="219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E5A0666-349B-2447-23EA-8FBA34FE2F02}"/>
              </a:ext>
            </a:extLst>
          </p:cNvPr>
          <p:cNvSpPr/>
          <p:nvPr/>
        </p:nvSpPr>
        <p:spPr bwMode="white">
          <a:xfrm>
            <a:off x="1104379" y="2002431"/>
            <a:ext cx="266578" cy="219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031AE2-19A3-F346-F5FF-AD5D6E285C8D}"/>
              </a:ext>
            </a:extLst>
          </p:cNvPr>
          <p:cNvSpPr/>
          <p:nvPr/>
        </p:nvSpPr>
        <p:spPr bwMode="white">
          <a:xfrm>
            <a:off x="1132941" y="2621967"/>
            <a:ext cx="218975" cy="219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CADE5C5-A528-0CD7-7293-6F05DE006EBD}"/>
              </a:ext>
            </a:extLst>
          </p:cNvPr>
          <p:cNvSpPr/>
          <p:nvPr/>
        </p:nvSpPr>
        <p:spPr bwMode="white">
          <a:xfrm>
            <a:off x="1123421" y="3251035"/>
            <a:ext cx="228495" cy="219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95047FC-2E7E-A865-F8F7-51E6394E4CD4}"/>
              </a:ext>
            </a:extLst>
          </p:cNvPr>
          <p:cNvSpPr/>
          <p:nvPr/>
        </p:nvSpPr>
        <p:spPr bwMode="white">
          <a:xfrm>
            <a:off x="1123421" y="3870572"/>
            <a:ext cx="228495" cy="219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F8B8D4-7D56-9B58-535A-07767E3241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77" y="630933"/>
            <a:ext cx="11520000" cy="1865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E533CE6-6134-6432-8E54-51DC8F01A1D2}"/>
              </a:ext>
            </a:extLst>
          </p:cNvPr>
          <p:cNvSpPr/>
          <p:nvPr/>
        </p:nvSpPr>
        <p:spPr bwMode="white">
          <a:xfrm>
            <a:off x="1125188" y="1511132"/>
            <a:ext cx="228495" cy="210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BF909E2-E957-B1F0-7544-32C2CC955047}"/>
              </a:ext>
            </a:extLst>
          </p:cNvPr>
          <p:cNvSpPr/>
          <p:nvPr/>
        </p:nvSpPr>
        <p:spPr bwMode="white">
          <a:xfrm>
            <a:off x="1153750" y="2133012"/>
            <a:ext cx="190413" cy="210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7FB1B69E-78D2-5429-A672-A165C735101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56" y="2624391"/>
            <a:ext cx="11520000" cy="1783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C48616-266D-4A64-569B-95F03466984B}"/>
              </a:ext>
            </a:extLst>
          </p:cNvPr>
          <p:cNvSpPr/>
          <p:nvPr/>
        </p:nvSpPr>
        <p:spPr bwMode="white">
          <a:xfrm>
            <a:off x="1154299" y="2786483"/>
            <a:ext cx="190413" cy="20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51DA2C5-8C71-21BA-B294-7466B1DD818A}"/>
              </a:ext>
            </a:extLst>
          </p:cNvPr>
          <p:cNvSpPr/>
          <p:nvPr/>
        </p:nvSpPr>
        <p:spPr bwMode="white">
          <a:xfrm>
            <a:off x="1154299" y="3396711"/>
            <a:ext cx="190413" cy="20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D24F142-6670-F49B-33C2-C40EBEC10879}"/>
              </a:ext>
            </a:extLst>
          </p:cNvPr>
          <p:cNvSpPr/>
          <p:nvPr/>
        </p:nvSpPr>
        <p:spPr bwMode="white">
          <a:xfrm>
            <a:off x="1125737" y="4006940"/>
            <a:ext cx="238016" cy="219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42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8EC487-72B5-F905-8845-44E1656E97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7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B4317E-9920-C70C-3541-BFAAC4527BF8}"/>
              </a:ext>
            </a:extLst>
          </p:cNvPr>
          <p:cNvSpPr/>
          <p:nvPr/>
        </p:nvSpPr>
        <p:spPr bwMode="white">
          <a:xfrm>
            <a:off x="1102611" y="1855291"/>
            <a:ext cx="257057" cy="200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9FB01E-1B7C-54ED-EF86-6A06BC4BF0AB}"/>
              </a:ext>
            </a:extLst>
          </p:cNvPr>
          <p:cNvSpPr/>
          <p:nvPr/>
        </p:nvSpPr>
        <p:spPr bwMode="white">
          <a:xfrm>
            <a:off x="6510347" y="1836243"/>
            <a:ext cx="295140" cy="266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4709D0D-971E-FC45-75B7-FCF4B71AB1ED}"/>
              </a:ext>
            </a:extLst>
          </p:cNvPr>
          <p:cNvSpPr/>
          <p:nvPr/>
        </p:nvSpPr>
        <p:spPr bwMode="white">
          <a:xfrm>
            <a:off x="1102611" y="2493409"/>
            <a:ext cx="257057" cy="200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799445A-3129-237A-FC0A-8A7A4F757818}"/>
              </a:ext>
            </a:extLst>
          </p:cNvPr>
          <p:cNvSpPr/>
          <p:nvPr/>
        </p:nvSpPr>
        <p:spPr bwMode="white">
          <a:xfrm>
            <a:off x="6500826" y="2474361"/>
            <a:ext cx="295140" cy="266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3CC9B61-1790-DE92-96C8-69434FC604A5}"/>
              </a:ext>
            </a:extLst>
          </p:cNvPr>
          <p:cNvSpPr/>
          <p:nvPr/>
        </p:nvSpPr>
        <p:spPr bwMode="white">
          <a:xfrm>
            <a:off x="1064528" y="3112479"/>
            <a:ext cx="295140" cy="266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09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CD2630-E8F0-24D3-3063-2D4D611242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1" y="608356"/>
            <a:ext cx="11520000" cy="4396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41651E5-3B9B-FE5C-C08A-7F3C9C1A53DE}"/>
              </a:ext>
            </a:extLst>
          </p:cNvPr>
          <p:cNvSpPr/>
          <p:nvPr/>
        </p:nvSpPr>
        <p:spPr bwMode="white">
          <a:xfrm>
            <a:off x="1110363" y="1390406"/>
            <a:ext cx="228495" cy="219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28CEFD-95A3-3B6E-8BE0-68B3E6C7A4C6}"/>
              </a:ext>
            </a:extLst>
          </p:cNvPr>
          <p:cNvSpPr/>
          <p:nvPr/>
        </p:nvSpPr>
        <p:spPr bwMode="white">
          <a:xfrm>
            <a:off x="1091322" y="2658853"/>
            <a:ext cx="257057" cy="219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488B5C5-2F58-429F-5785-851067333AD9}"/>
              </a:ext>
            </a:extLst>
          </p:cNvPr>
          <p:cNvSpPr/>
          <p:nvPr/>
        </p:nvSpPr>
        <p:spPr bwMode="white">
          <a:xfrm>
            <a:off x="1119884" y="3936837"/>
            <a:ext cx="218975" cy="209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B10049-E64E-19D0-C890-22CA7EDE81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08355"/>
            <a:ext cx="11520000" cy="2535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A36C894-16CE-5752-B658-E1AB7C0FA59F}"/>
              </a:ext>
            </a:extLst>
          </p:cNvPr>
          <p:cNvSpPr/>
          <p:nvPr/>
        </p:nvSpPr>
        <p:spPr bwMode="white">
          <a:xfrm>
            <a:off x="655140" y="818046"/>
            <a:ext cx="266578" cy="209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1DDF28-D048-90D9-38F9-8613D35A6D95}"/>
              </a:ext>
            </a:extLst>
          </p:cNvPr>
          <p:cNvSpPr/>
          <p:nvPr/>
        </p:nvSpPr>
        <p:spPr bwMode="white">
          <a:xfrm>
            <a:off x="674181" y="2085724"/>
            <a:ext cx="228495" cy="219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4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2023-07-15T17:04:22Z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