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7" r:id="rId4"/>
    <p:sldId id="276" r:id="rId5"/>
    <p:sldId id="275" r:id="rId6"/>
    <p:sldId id="274" r:id="rId7"/>
    <p:sldId id="272" r:id="rId8"/>
    <p:sldId id="271" r:id="rId9"/>
    <p:sldId id="270" r:id="rId10"/>
    <p:sldId id="269" r:id="rId11"/>
    <p:sldId id="267" r:id="rId12"/>
    <p:sldId id="266" r:id="rId13"/>
    <p:sldId id="265" r:id="rId14"/>
    <p:sldId id="264" r:id="rId15"/>
    <p:sldId id="262" r:id="rId16"/>
    <p:sldId id="261" r:id="rId17"/>
    <p:sldId id="260" r:id="rId18"/>
    <p:sldId id="259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528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0AEEA8-3909-99C3-FEDE-A05351B1CC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48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F2821BE-0C42-272D-15F7-91B9B33DDB1A}"/>
              </a:ext>
            </a:extLst>
          </p:cNvPr>
          <p:cNvSpPr/>
          <p:nvPr/>
        </p:nvSpPr>
        <p:spPr bwMode="white">
          <a:xfrm>
            <a:off x="1131173" y="1209151"/>
            <a:ext cx="218975" cy="209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8651E3C-510A-589A-56C9-B9777856DB33}"/>
              </a:ext>
            </a:extLst>
          </p:cNvPr>
          <p:cNvSpPr/>
          <p:nvPr/>
        </p:nvSpPr>
        <p:spPr bwMode="white">
          <a:xfrm>
            <a:off x="1121652" y="2497190"/>
            <a:ext cx="228495" cy="219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E5D941FD-526C-5B27-E99F-FF5E86ED25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" y="3508539"/>
            <a:ext cx="11520000" cy="1200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9B72548-232A-2388-C4FD-13D91FBB2ADF}"/>
              </a:ext>
            </a:extLst>
          </p:cNvPr>
          <p:cNvSpPr/>
          <p:nvPr/>
        </p:nvSpPr>
        <p:spPr bwMode="white">
          <a:xfrm>
            <a:off x="1112340" y="3680006"/>
            <a:ext cx="266578" cy="209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02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29EA03-7122-EFF7-A0B8-45B94D503C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00" y="690200"/>
            <a:ext cx="11520000" cy="3231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EE6D341-8C1D-8034-18D6-DFFD61052CF0}"/>
              </a:ext>
            </a:extLst>
          </p:cNvPr>
          <p:cNvSpPr/>
          <p:nvPr/>
        </p:nvSpPr>
        <p:spPr bwMode="white">
          <a:xfrm>
            <a:off x="861502" y="928486"/>
            <a:ext cx="218975" cy="209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C0BC9C1-0790-A5B7-8404-91B0BCA8A043}"/>
              </a:ext>
            </a:extLst>
          </p:cNvPr>
          <p:cNvSpPr/>
          <p:nvPr/>
        </p:nvSpPr>
        <p:spPr bwMode="white">
          <a:xfrm>
            <a:off x="851981" y="2825248"/>
            <a:ext cx="228495" cy="219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97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9D1D07-D65C-B3D0-D6AB-C36D00A6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451000" cy="5883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E468681-F734-7DDC-D15B-2AF6BED81F4F}"/>
              </a:ext>
            </a:extLst>
          </p:cNvPr>
          <p:cNvSpPr/>
          <p:nvPr/>
        </p:nvSpPr>
        <p:spPr bwMode="white">
          <a:xfrm>
            <a:off x="1665981" y="2690574"/>
            <a:ext cx="255517" cy="217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379F352-B5E2-798A-D1B2-18807C6EE7D8}"/>
              </a:ext>
            </a:extLst>
          </p:cNvPr>
          <p:cNvSpPr/>
          <p:nvPr/>
        </p:nvSpPr>
        <p:spPr bwMode="white">
          <a:xfrm>
            <a:off x="3785836" y="2690574"/>
            <a:ext cx="227126" cy="217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A03E6FF-3E26-BF3D-63CA-30E3BF477964}"/>
              </a:ext>
            </a:extLst>
          </p:cNvPr>
          <p:cNvSpPr/>
          <p:nvPr/>
        </p:nvSpPr>
        <p:spPr bwMode="white">
          <a:xfrm>
            <a:off x="5896227" y="2690574"/>
            <a:ext cx="208200" cy="217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F3CC54F-8D65-66E3-C8C5-645684088274}"/>
              </a:ext>
            </a:extLst>
          </p:cNvPr>
          <p:cNvSpPr/>
          <p:nvPr/>
        </p:nvSpPr>
        <p:spPr bwMode="white">
          <a:xfrm>
            <a:off x="7978227" y="2690574"/>
            <a:ext cx="227126" cy="217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AD93B2C-5F0D-51C2-9AFD-8E9EC2040406}"/>
              </a:ext>
            </a:extLst>
          </p:cNvPr>
          <p:cNvSpPr/>
          <p:nvPr/>
        </p:nvSpPr>
        <p:spPr bwMode="white">
          <a:xfrm>
            <a:off x="10088618" y="2690574"/>
            <a:ext cx="217663" cy="217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15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EEACBE-3EC6-B342-49E5-21666F86A5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00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792CAAD-4936-6935-74B3-B556AE091A35}"/>
              </a:ext>
            </a:extLst>
          </p:cNvPr>
          <p:cNvSpPr/>
          <p:nvPr/>
        </p:nvSpPr>
        <p:spPr bwMode="white">
          <a:xfrm>
            <a:off x="5958148" y="1179233"/>
            <a:ext cx="704528" cy="428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3F5AB44-0ECF-B23E-A696-051A0386C644}"/>
              </a:ext>
            </a:extLst>
          </p:cNvPr>
          <p:cNvSpPr/>
          <p:nvPr/>
        </p:nvSpPr>
        <p:spPr bwMode="white">
          <a:xfrm>
            <a:off x="3235239" y="2027044"/>
            <a:ext cx="837818" cy="428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2EA714-382E-4CA0-AD29-4A035EA2C03B}"/>
              </a:ext>
            </a:extLst>
          </p:cNvPr>
          <p:cNvSpPr/>
          <p:nvPr/>
        </p:nvSpPr>
        <p:spPr bwMode="white">
          <a:xfrm>
            <a:off x="8671537" y="2027044"/>
            <a:ext cx="837818" cy="628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0B49B58-CED3-69D4-7251-1122A23D6D36}"/>
              </a:ext>
            </a:extLst>
          </p:cNvPr>
          <p:cNvSpPr/>
          <p:nvPr/>
        </p:nvSpPr>
        <p:spPr bwMode="white">
          <a:xfrm>
            <a:off x="7186314" y="2874855"/>
            <a:ext cx="656925" cy="428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3246E19-5D90-59D3-2531-767D14ACE8D2}"/>
              </a:ext>
            </a:extLst>
          </p:cNvPr>
          <p:cNvSpPr/>
          <p:nvPr/>
        </p:nvSpPr>
        <p:spPr bwMode="white">
          <a:xfrm>
            <a:off x="3492297" y="3732192"/>
            <a:ext cx="904462" cy="428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41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9B9CBA-59B9-6AAA-37D4-B77AF0DF74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65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4AD14D6-2F76-EA38-33C4-F447FD311516}"/>
              </a:ext>
            </a:extLst>
          </p:cNvPr>
          <p:cNvSpPr/>
          <p:nvPr/>
        </p:nvSpPr>
        <p:spPr bwMode="white">
          <a:xfrm>
            <a:off x="3892165" y="1812705"/>
            <a:ext cx="228495" cy="219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BCFA0DFE-35D7-5742-FE3D-1CDD2C0AA6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00" y="3003575"/>
            <a:ext cx="11520000" cy="1826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8881968-6A17-030F-30E9-EBAB43EDA5E3}"/>
              </a:ext>
            </a:extLst>
          </p:cNvPr>
          <p:cNvSpPr/>
          <p:nvPr/>
        </p:nvSpPr>
        <p:spPr bwMode="white">
          <a:xfrm>
            <a:off x="2826042" y="3194831"/>
            <a:ext cx="209454" cy="210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F4CE3BF-F168-0AA1-6CA1-ACA39F2A21A4}"/>
              </a:ext>
            </a:extLst>
          </p:cNvPr>
          <p:cNvSpPr/>
          <p:nvPr/>
        </p:nvSpPr>
        <p:spPr bwMode="white">
          <a:xfrm>
            <a:off x="2835562" y="4457125"/>
            <a:ext cx="209454" cy="210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10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DDB1B9-92A0-2EA9-C621-75ADB01017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0" y="690200"/>
            <a:ext cx="11520000" cy="3870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F7BEB32-EEE0-7388-DEA7-332410EFBC11}"/>
              </a:ext>
            </a:extLst>
          </p:cNvPr>
          <p:cNvSpPr/>
          <p:nvPr/>
        </p:nvSpPr>
        <p:spPr bwMode="white">
          <a:xfrm>
            <a:off x="2330863" y="2215497"/>
            <a:ext cx="228495" cy="219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7834E9E-F8AD-95C8-9491-F7BFDE94E2B6}"/>
              </a:ext>
            </a:extLst>
          </p:cNvPr>
          <p:cNvSpPr/>
          <p:nvPr/>
        </p:nvSpPr>
        <p:spPr bwMode="white">
          <a:xfrm>
            <a:off x="2311822" y="3483400"/>
            <a:ext cx="266578" cy="209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9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B86200-1C4D-D6E3-2808-179C9A5A94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88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7282C40-F2E4-5E67-8DC5-8522297802B5}"/>
              </a:ext>
            </a:extLst>
          </p:cNvPr>
          <p:cNvSpPr/>
          <p:nvPr/>
        </p:nvSpPr>
        <p:spPr bwMode="white">
          <a:xfrm>
            <a:off x="1416793" y="4346653"/>
            <a:ext cx="218975" cy="209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55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C155E8-7A55-7424-06B4-9BCC767E9D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0" y="601300"/>
            <a:ext cx="11520000" cy="5031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B509E68-2F4C-5E00-EBF5-BBA36330DCFF}"/>
              </a:ext>
            </a:extLst>
          </p:cNvPr>
          <p:cNvSpPr/>
          <p:nvPr/>
        </p:nvSpPr>
        <p:spPr bwMode="white">
          <a:xfrm>
            <a:off x="807540" y="868125"/>
            <a:ext cx="266578" cy="209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C7C38E9-68E4-6757-FDA1-86D3E2F85939}"/>
              </a:ext>
            </a:extLst>
          </p:cNvPr>
          <p:cNvSpPr/>
          <p:nvPr/>
        </p:nvSpPr>
        <p:spPr bwMode="white">
          <a:xfrm>
            <a:off x="826581" y="2126019"/>
            <a:ext cx="228495" cy="219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3500CD6-9479-F43D-6F0A-A7156365133E}"/>
              </a:ext>
            </a:extLst>
          </p:cNvPr>
          <p:cNvSpPr/>
          <p:nvPr/>
        </p:nvSpPr>
        <p:spPr bwMode="white">
          <a:xfrm>
            <a:off x="826581" y="3393442"/>
            <a:ext cx="228495" cy="219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565118D-36F7-1210-D06F-9AABD3557BA8}"/>
              </a:ext>
            </a:extLst>
          </p:cNvPr>
          <p:cNvSpPr/>
          <p:nvPr/>
        </p:nvSpPr>
        <p:spPr bwMode="white">
          <a:xfrm>
            <a:off x="826581" y="4660865"/>
            <a:ext cx="228495" cy="219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28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F62840-8B24-9F2B-F62B-DB91050F3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8" r="35656"/>
          <a:stretch/>
        </p:blipFill>
        <p:spPr>
          <a:xfrm>
            <a:off x="3937000" y="2595200"/>
            <a:ext cx="4521200" cy="1361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4A7DE6-46AF-72C3-A8D8-36D76F70CC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50500"/>
            <a:ext cx="11520000" cy="4174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F055CCB-B713-E316-A332-398FBF64CD19}"/>
              </a:ext>
            </a:extLst>
          </p:cNvPr>
          <p:cNvSpPr/>
          <p:nvPr/>
        </p:nvSpPr>
        <p:spPr bwMode="white">
          <a:xfrm>
            <a:off x="10261600" y="512400"/>
            <a:ext cx="1528524" cy="1189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57D0E32-B73F-DCEE-FD85-0B3EDCAC72B5}"/>
              </a:ext>
            </a:extLst>
          </p:cNvPr>
          <p:cNvSpPr/>
          <p:nvPr/>
        </p:nvSpPr>
        <p:spPr bwMode="white">
          <a:xfrm>
            <a:off x="1121652" y="1894461"/>
            <a:ext cx="228495" cy="219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B3F51C9-D757-82BD-9FA3-4DBD0D1D8BB4}"/>
              </a:ext>
            </a:extLst>
          </p:cNvPr>
          <p:cNvSpPr/>
          <p:nvPr/>
        </p:nvSpPr>
        <p:spPr bwMode="white">
          <a:xfrm>
            <a:off x="1121652" y="2494954"/>
            <a:ext cx="228495" cy="219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8BBD97F-49B6-367A-3360-3B1C08C70E4E}"/>
              </a:ext>
            </a:extLst>
          </p:cNvPr>
          <p:cNvSpPr/>
          <p:nvPr/>
        </p:nvSpPr>
        <p:spPr bwMode="white">
          <a:xfrm>
            <a:off x="1121652" y="3085916"/>
            <a:ext cx="228495" cy="219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1C09520-8B40-091A-8573-D5C2979DCCFB}"/>
              </a:ext>
            </a:extLst>
          </p:cNvPr>
          <p:cNvSpPr/>
          <p:nvPr/>
        </p:nvSpPr>
        <p:spPr bwMode="white">
          <a:xfrm>
            <a:off x="1131173" y="3686409"/>
            <a:ext cx="218975" cy="209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4E47296-D053-35B8-4535-EDC27A6C34D8}"/>
              </a:ext>
            </a:extLst>
          </p:cNvPr>
          <p:cNvSpPr/>
          <p:nvPr/>
        </p:nvSpPr>
        <p:spPr bwMode="white">
          <a:xfrm>
            <a:off x="1102611" y="4277371"/>
            <a:ext cx="257057" cy="219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89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7ABC2E-4DEB-57B2-F068-5320F177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53700"/>
            <a:ext cx="11520000" cy="2796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283CE1B-1466-88B5-4246-D6277FAC3D83}"/>
              </a:ext>
            </a:extLst>
          </p:cNvPr>
          <p:cNvSpPr/>
          <p:nvPr/>
        </p:nvSpPr>
        <p:spPr bwMode="white">
          <a:xfrm>
            <a:off x="1407272" y="3091890"/>
            <a:ext cx="199933" cy="219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D39FFC5-BD63-43CF-50B4-B119800F0BF5}"/>
              </a:ext>
            </a:extLst>
          </p:cNvPr>
          <p:cNvSpPr/>
          <p:nvPr/>
        </p:nvSpPr>
        <p:spPr bwMode="white">
          <a:xfrm>
            <a:off x="3587504" y="3101434"/>
            <a:ext cx="218975" cy="209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90A3EDB-70C0-22A6-CC04-C3CA76ECD377}"/>
              </a:ext>
            </a:extLst>
          </p:cNvPr>
          <p:cNvSpPr/>
          <p:nvPr/>
        </p:nvSpPr>
        <p:spPr bwMode="white">
          <a:xfrm>
            <a:off x="5815338" y="3101434"/>
            <a:ext cx="152330" cy="209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F17F617-FBBC-9D8F-1A71-27C53CCC5AE1}"/>
              </a:ext>
            </a:extLst>
          </p:cNvPr>
          <p:cNvSpPr/>
          <p:nvPr/>
        </p:nvSpPr>
        <p:spPr bwMode="white">
          <a:xfrm>
            <a:off x="7995570" y="3101434"/>
            <a:ext cx="209454" cy="219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6865016-A6DA-61FA-FE94-E92C64EC4AD2}"/>
              </a:ext>
            </a:extLst>
          </p:cNvPr>
          <p:cNvSpPr/>
          <p:nvPr/>
        </p:nvSpPr>
        <p:spPr bwMode="white">
          <a:xfrm>
            <a:off x="10204363" y="3091890"/>
            <a:ext cx="209454" cy="229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53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6EC4D8-234C-359A-109A-3BB8CFE995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550500"/>
            <a:ext cx="11520000" cy="3509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40A50E5-5FBE-7F04-931E-4B43E728F5EF}"/>
              </a:ext>
            </a:extLst>
          </p:cNvPr>
          <p:cNvSpPr/>
          <p:nvPr/>
        </p:nvSpPr>
        <p:spPr bwMode="white">
          <a:xfrm>
            <a:off x="1108952" y="1313432"/>
            <a:ext cx="218975" cy="209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1B2AA99-5ACF-0AFF-128D-892B677A40FA}"/>
              </a:ext>
            </a:extLst>
          </p:cNvPr>
          <p:cNvSpPr/>
          <p:nvPr/>
        </p:nvSpPr>
        <p:spPr bwMode="white">
          <a:xfrm>
            <a:off x="1099432" y="1904705"/>
            <a:ext cx="228495" cy="219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1D11BB7-7B80-63CA-63BA-F7CAEE765A07}"/>
              </a:ext>
            </a:extLst>
          </p:cNvPr>
          <p:cNvSpPr/>
          <p:nvPr/>
        </p:nvSpPr>
        <p:spPr bwMode="white">
          <a:xfrm>
            <a:off x="1108952" y="2505515"/>
            <a:ext cx="218975" cy="209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5C3603C-A923-0F02-1EA0-489A8596B351}"/>
              </a:ext>
            </a:extLst>
          </p:cNvPr>
          <p:cNvSpPr/>
          <p:nvPr/>
        </p:nvSpPr>
        <p:spPr bwMode="white">
          <a:xfrm>
            <a:off x="1099432" y="3087251"/>
            <a:ext cx="228495" cy="219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A5E5B64-B88F-DBFA-6F7F-32E45F2F6FDA}"/>
              </a:ext>
            </a:extLst>
          </p:cNvPr>
          <p:cNvSpPr/>
          <p:nvPr/>
        </p:nvSpPr>
        <p:spPr bwMode="white">
          <a:xfrm>
            <a:off x="1089911" y="3688060"/>
            <a:ext cx="257057" cy="209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61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ACFF2A-CD01-3E10-82A0-FF7DF558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48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84EEED4-BE97-AB03-2D2A-4BA65C326CD0}"/>
              </a:ext>
            </a:extLst>
          </p:cNvPr>
          <p:cNvSpPr/>
          <p:nvPr/>
        </p:nvSpPr>
        <p:spPr bwMode="white">
          <a:xfrm>
            <a:off x="1112132" y="1772833"/>
            <a:ext cx="218975" cy="210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EDE6CABF-C413-7193-3489-3232869310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00" y="2708357"/>
            <a:ext cx="11520000" cy="1187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87A1026-EB6B-3C8F-1D8E-5CF923651A79}"/>
              </a:ext>
            </a:extLst>
          </p:cNvPr>
          <p:cNvSpPr/>
          <p:nvPr/>
        </p:nvSpPr>
        <p:spPr bwMode="white">
          <a:xfrm>
            <a:off x="1105981" y="2861547"/>
            <a:ext cx="228495" cy="220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42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7848FD-5819-57FE-DE62-478216E460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79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D7F0C55-F114-6A70-CD1D-0CC772064413}"/>
              </a:ext>
            </a:extLst>
          </p:cNvPr>
          <p:cNvSpPr/>
          <p:nvPr/>
        </p:nvSpPr>
        <p:spPr bwMode="white">
          <a:xfrm>
            <a:off x="655140" y="1160568"/>
            <a:ext cx="266578" cy="209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4578CA-674D-37D8-4DE4-290F90AE2DBD}"/>
              </a:ext>
            </a:extLst>
          </p:cNvPr>
          <p:cNvSpPr/>
          <p:nvPr/>
        </p:nvSpPr>
        <p:spPr bwMode="white">
          <a:xfrm>
            <a:off x="683702" y="2380482"/>
            <a:ext cx="218975" cy="209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AC695CC-F9FD-9492-8FC5-6F2699C49369}"/>
              </a:ext>
            </a:extLst>
          </p:cNvPr>
          <p:cNvSpPr/>
          <p:nvPr/>
        </p:nvSpPr>
        <p:spPr bwMode="white">
          <a:xfrm>
            <a:off x="674181" y="3590866"/>
            <a:ext cx="228495" cy="219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53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97901E-BB9E-8CEA-0354-BD83AC726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31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A44057E-5447-D3BD-E71B-AA8D2BA445F2}"/>
              </a:ext>
            </a:extLst>
          </p:cNvPr>
          <p:cNvSpPr/>
          <p:nvPr/>
        </p:nvSpPr>
        <p:spPr bwMode="white">
          <a:xfrm>
            <a:off x="1102611" y="1829147"/>
            <a:ext cx="257057" cy="219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34C16E4-3E73-CB5B-CD09-943AAD0CD298}"/>
              </a:ext>
            </a:extLst>
          </p:cNvPr>
          <p:cNvSpPr/>
          <p:nvPr/>
        </p:nvSpPr>
        <p:spPr bwMode="white">
          <a:xfrm>
            <a:off x="1121652" y="2477861"/>
            <a:ext cx="228495" cy="219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3B6DC70-E3C6-0E6A-4886-1C9943C35D42}"/>
              </a:ext>
            </a:extLst>
          </p:cNvPr>
          <p:cNvSpPr/>
          <p:nvPr/>
        </p:nvSpPr>
        <p:spPr bwMode="white">
          <a:xfrm>
            <a:off x="1131173" y="3126576"/>
            <a:ext cx="218975" cy="209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9B6D2B4-7A17-0EB6-BBC7-5F9F9DE05B9D}"/>
              </a:ext>
            </a:extLst>
          </p:cNvPr>
          <p:cNvSpPr/>
          <p:nvPr/>
        </p:nvSpPr>
        <p:spPr bwMode="white">
          <a:xfrm>
            <a:off x="1102611" y="3775290"/>
            <a:ext cx="257057" cy="209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7FD787C-5813-BDD4-E0DE-5263837B7CCC}"/>
              </a:ext>
            </a:extLst>
          </p:cNvPr>
          <p:cNvSpPr/>
          <p:nvPr/>
        </p:nvSpPr>
        <p:spPr bwMode="white">
          <a:xfrm>
            <a:off x="1131173" y="4424004"/>
            <a:ext cx="218975" cy="209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24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5BC4CB-7DA3-990D-0E4D-D6D3BDD04E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0" y="741000"/>
            <a:ext cx="11520000" cy="3857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0ABD090-D34E-6BAE-6FF5-9BF63030CDC6}"/>
              </a:ext>
            </a:extLst>
          </p:cNvPr>
          <p:cNvSpPr/>
          <p:nvPr/>
        </p:nvSpPr>
        <p:spPr bwMode="white">
          <a:xfrm>
            <a:off x="1115311" y="1569625"/>
            <a:ext cx="257057" cy="209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6B8C660-47D8-9FF9-17C4-5BC60B0FA80C}"/>
              </a:ext>
            </a:extLst>
          </p:cNvPr>
          <p:cNvSpPr/>
          <p:nvPr/>
        </p:nvSpPr>
        <p:spPr bwMode="white">
          <a:xfrm>
            <a:off x="1134352" y="2207762"/>
            <a:ext cx="228495" cy="219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A05E64A-AA9B-C691-1E4E-5E3C283E878F}"/>
              </a:ext>
            </a:extLst>
          </p:cNvPr>
          <p:cNvSpPr/>
          <p:nvPr/>
        </p:nvSpPr>
        <p:spPr bwMode="white">
          <a:xfrm>
            <a:off x="1115311" y="2855424"/>
            <a:ext cx="257057" cy="219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3FD61E0-C2FC-14D6-D6AE-23290C38247D}"/>
              </a:ext>
            </a:extLst>
          </p:cNvPr>
          <p:cNvSpPr/>
          <p:nvPr/>
        </p:nvSpPr>
        <p:spPr bwMode="white">
          <a:xfrm>
            <a:off x="1143873" y="3503085"/>
            <a:ext cx="218975" cy="219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DBA298B-737F-A0B4-F97D-EBBA4524A625}"/>
              </a:ext>
            </a:extLst>
          </p:cNvPr>
          <p:cNvSpPr/>
          <p:nvPr/>
        </p:nvSpPr>
        <p:spPr bwMode="white">
          <a:xfrm>
            <a:off x="1115311" y="4150746"/>
            <a:ext cx="257057" cy="219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96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宽屏</PresentationFormat>
  <Paragraphs>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2023-07-15T16:50:39Z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