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5DAF41-0A72-4C96-7816-326B8CDB48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4176"/>
            <a:ext cx="11520000" cy="4418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5BD861-D5AA-3AF7-2490-AFE170AE6952}"/>
              </a:ext>
            </a:extLst>
          </p:cNvPr>
          <p:cNvSpPr/>
          <p:nvPr/>
        </p:nvSpPr>
        <p:spPr bwMode="white">
          <a:xfrm>
            <a:off x="2473586" y="2441520"/>
            <a:ext cx="2544463" cy="62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D7A802-1C95-6537-2DA5-232C9954EB59}"/>
              </a:ext>
            </a:extLst>
          </p:cNvPr>
          <p:cNvSpPr/>
          <p:nvPr/>
        </p:nvSpPr>
        <p:spPr bwMode="white">
          <a:xfrm>
            <a:off x="4215867" y="4022238"/>
            <a:ext cx="590280" cy="5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9FD861-E116-64D2-B6A8-9FBBA846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1" y="560722"/>
            <a:ext cx="11520000" cy="472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98C4E3-3BF1-BFE0-9858-805983B2F1A8}"/>
              </a:ext>
            </a:extLst>
          </p:cNvPr>
          <p:cNvSpPr/>
          <p:nvPr/>
        </p:nvSpPr>
        <p:spPr bwMode="white">
          <a:xfrm>
            <a:off x="2265762" y="1037249"/>
            <a:ext cx="1761322" cy="6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3AD28F-E2EB-B92E-E906-4706F1FDBB43}"/>
              </a:ext>
            </a:extLst>
          </p:cNvPr>
          <p:cNvSpPr/>
          <p:nvPr/>
        </p:nvSpPr>
        <p:spPr bwMode="white">
          <a:xfrm>
            <a:off x="2465696" y="2609792"/>
            <a:ext cx="1713719" cy="42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25246F-A5CE-4AE9-328C-286C6024582A}"/>
              </a:ext>
            </a:extLst>
          </p:cNvPr>
          <p:cNvSpPr/>
          <p:nvPr/>
        </p:nvSpPr>
        <p:spPr bwMode="white">
          <a:xfrm>
            <a:off x="1951580" y="4191865"/>
            <a:ext cx="1732760" cy="6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2E331-D9A5-B818-1FB8-400A138E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8" y="605327"/>
            <a:ext cx="11520000" cy="4592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329A6F-D288-AD0A-F37E-4B9ED2610D93}"/>
              </a:ext>
            </a:extLst>
          </p:cNvPr>
          <p:cNvSpPr/>
          <p:nvPr/>
        </p:nvSpPr>
        <p:spPr bwMode="white">
          <a:xfrm>
            <a:off x="1108871" y="2844333"/>
            <a:ext cx="218975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86E85F-9C7B-6AD8-A96A-3878B1E78C1E}"/>
              </a:ext>
            </a:extLst>
          </p:cNvPr>
          <p:cNvSpPr/>
          <p:nvPr/>
        </p:nvSpPr>
        <p:spPr bwMode="white">
          <a:xfrm>
            <a:off x="1099350" y="3349300"/>
            <a:ext cx="228495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337FCB-7D0F-5D76-0D3B-4B8A6E8D0EA1}"/>
              </a:ext>
            </a:extLst>
          </p:cNvPr>
          <p:cNvSpPr/>
          <p:nvPr/>
        </p:nvSpPr>
        <p:spPr bwMode="white">
          <a:xfrm>
            <a:off x="1080309" y="3844739"/>
            <a:ext cx="257057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92E179-2C52-E680-68A0-BB2CE47A4C49}"/>
              </a:ext>
            </a:extLst>
          </p:cNvPr>
          <p:cNvSpPr/>
          <p:nvPr/>
        </p:nvSpPr>
        <p:spPr bwMode="white">
          <a:xfrm>
            <a:off x="1099350" y="4340179"/>
            <a:ext cx="228495" cy="22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A0E7AA-8CED-E146-6906-26B849DFD005}"/>
              </a:ext>
            </a:extLst>
          </p:cNvPr>
          <p:cNvSpPr/>
          <p:nvPr/>
        </p:nvSpPr>
        <p:spPr bwMode="white">
          <a:xfrm>
            <a:off x="1108871" y="4845146"/>
            <a:ext cx="209454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017AB8-83F4-C204-CB7C-01CF3ABA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9" y="683385"/>
            <a:ext cx="11520000" cy="450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65F456-0FCA-572D-E8D2-2EC08334C26A}"/>
              </a:ext>
            </a:extLst>
          </p:cNvPr>
          <p:cNvSpPr/>
          <p:nvPr/>
        </p:nvSpPr>
        <p:spPr bwMode="white">
          <a:xfrm>
            <a:off x="1605576" y="1798896"/>
            <a:ext cx="7170434" cy="654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251A33-0A52-014E-D71B-03A106967046}"/>
              </a:ext>
            </a:extLst>
          </p:cNvPr>
          <p:cNvSpPr/>
          <p:nvPr/>
        </p:nvSpPr>
        <p:spPr bwMode="white">
          <a:xfrm>
            <a:off x="1396121" y="3133696"/>
            <a:ext cx="6130952" cy="691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0A569F4-D704-BE9C-8948-9E030B8473D4}"/>
              </a:ext>
            </a:extLst>
          </p:cNvPr>
          <p:cNvSpPr/>
          <p:nvPr/>
        </p:nvSpPr>
        <p:spPr bwMode="white">
          <a:xfrm>
            <a:off x="1396121" y="4474537"/>
            <a:ext cx="6130952" cy="71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0994B2-B85E-E2B7-30C4-A8DA5F18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" y="727990"/>
            <a:ext cx="11520000" cy="27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4BCAAA-421F-8F74-30AD-78EED3B1076E}"/>
              </a:ext>
            </a:extLst>
          </p:cNvPr>
          <p:cNvSpPr/>
          <p:nvPr/>
        </p:nvSpPr>
        <p:spPr bwMode="white">
          <a:xfrm>
            <a:off x="1333526" y="1338944"/>
            <a:ext cx="4821948" cy="62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4BCAAA-421F-8F74-30AD-78EED3B1076E}"/>
              </a:ext>
            </a:extLst>
          </p:cNvPr>
          <p:cNvSpPr/>
          <p:nvPr/>
        </p:nvSpPr>
        <p:spPr bwMode="white">
          <a:xfrm>
            <a:off x="1195995" y="2684524"/>
            <a:ext cx="6765977" cy="62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2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D97817-D8A3-0CFB-8A89-F5B6683D7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283800"/>
            <a:ext cx="9848537" cy="493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AC46FE-1EF9-D5BF-173B-C90DC873FCD6}"/>
              </a:ext>
            </a:extLst>
          </p:cNvPr>
          <p:cNvSpPr/>
          <p:nvPr/>
        </p:nvSpPr>
        <p:spPr bwMode="white">
          <a:xfrm>
            <a:off x="3711139" y="983942"/>
            <a:ext cx="170925" cy="17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E31DEA-A3CC-F656-E84B-06F9DF2D1763}"/>
              </a:ext>
            </a:extLst>
          </p:cNvPr>
          <p:cNvSpPr/>
          <p:nvPr/>
        </p:nvSpPr>
        <p:spPr bwMode="white">
          <a:xfrm>
            <a:off x="3239061" y="1521261"/>
            <a:ext cx="195343" cy="195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3F9AF2-256F-1628-3E30-AEC99761885A}"/>
              </a:ext>
            </a:extLst>
          </p:cNvPr>
          <p:cNvSpPr/>
          <p:nvPr/>
        </p:nvSpPr>
        <p:spPr bwMode="white">
          <a:xfrm>
            <a:off x="3442543" y="3694960"/>
            <a:ext cx="179064" cy="17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68A0B5-D907-312D-F8C1-54868E87E413}"/>
              </a:ext>
            </a:extLst>
          </p:cNvPr>
          <p:cNvSpPr/>
          <p:nvPr/>
        </p:nvSpPr>
        <p:spPr bwMode="white">
          <a:xfrm>
            <a:off x="2262346" y="4769597"/>
            <a:ext cx="227900" cy="18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9352FF8-F27F-C3A8-F6D3-7DAE91098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5" y="5217364"/>
            <a:ext cx="9867127" cy="156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B4B143-C4D3-BA54-7E53-470757350E71}"/>
              </a:ext>
            </a:extLst>
          </p:cNvPr>
          <p:cNvSpPr/>
          <p:nvPr/>
        </p:nvSpPr>
        <p:spPr bwMode="white">
          <a:xfrm>
            <a:off x="2246884" y="5856243"/>
            <a:ext cx="203866" cy="18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9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73572F-1CD9-D717-CA54-A91D1AA833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1000"/>
            <a:ext cx="11520000" cy="379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E569C7-36F5-59AC-F6D3-2F0CD656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48900"/>
            <a:ext cx="11520000" cy="4888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B81633-31B8-3FD5-24A0-B4A5704506F3}"/>
              </a:ext>
            </a:extLst>
          </p:cNvPr>
          <p:cNvSpPr/>
          <p:nvPr/>
        </p:nvSpPr>
        <p:spPr bwMode="white">
          <a:xfrm>
            <a:off x="1043305" y="1268341"/>
            <a:ext cx="190413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5B0BB4-1F60-57E0-A85F-A5206C0DC09D}"/>
              </a:ext>
            </a:extLst>
          </p:cNvPr>
          <p:cNvSpPr/>
          <p:nvPr/>
        </p:nvSpPr>
        <p:spPr bwMode="white">
          <a:xfrm>
            <a:off x="1014743" y="1906743"/>
            <a:ext cx="228495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2A8A90-D1D3-14BD-828A-B886598DF697}"/>
              </a:ext>
            </a:extLst>
          </p:cNvPr>
          <p:cNvSpPr/>
          <p:nvPr/>
        </p:nvSpPr>
        <p:spPr bwMode="white">
          <a:xfrm>
            <a:off x="1043305" y="2535617"/>
            <a:ext cx="190413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15FC6A-42CC-0BA5-4428-065B38909808}"/>
              </a:ext>
            </a:extLst>
          </p:cNvPr>
          <p:cNvSpPr/>
          <p:nvPr/>
        </p:nvSpPr>
        <p:spPr bwMode="white">
          <a:xfrm>
            <a:off x="5917884" y="3917233"/>
            <a:ext cx="942545" cy="47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DFA631-3301-7F06-73C0-FCB2C127FFFE}"/>
              </a:ext>
            </a:extLst>
          </p:cNvPr>
          <p:cNvSpPr/>
          <p:nvPr/>
        </p:nvSpPr>
        <p:spPr bwMode="white">
          <a:xfrm>
            <a:off x="5032462" y="4612805"/>
            <a:ext cx="1713719" cy="4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708BF7-9913-8937-0C59-0EFD785DE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34107"/>
          <a:stretch/>
        </p:blipFill>
        <p:spPr>
          <a:xfrm>
            <a:off x="3880624" y="2556790"/>
            <a:ext cx="4772722" cy="143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E3FBE0-3554-8082-1FBF-620BD51E8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4176"/>
            <a:ext cx="11520000" cy="3583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07419E-0130-627C-5215-F946B3DF12F0}"/>
              </a:ext>
            </a:extLst>
          </p:cNvPr>
          <p:cNvSpPr/>
          <p:nvPr/>
        </p:nvSpPr>
        <p:spPr bwMode="white">
          <a:xfrm>
            <a:off x="10214517" y="455986"/>
            <a:ext cx="1550020" cy="132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40FA97-A4CC-A09F-B165-C26157EB44C2}"/>
              </a:ext>
            </a:extLst>
          </p:cNvPr>
          <p:cNvSpPr/>
          <p:nvPr/>
        </p:nvSpPr>
        <p:spPr bwMode="white">
          <a:xfrm>
            <a:off x="1102611" y="1785472"/>
            <a:ext cx="257057" cy="21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91FCE4-0F46-DDB0-E314-7852041BDE54}"/>
              </a:ext>
            </a:extLst>
          </p:cNvPr>
          <p:cNvSpPr/>
          <p:nvPr/>
        </p:nvSpPr>
        <p:spPr bwMode="white">
          <a:xfrm>
            <a:off x="1131173" y="2300112"/>
            <a:ext cx="218975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CBA519-F470-5E70-12D7-C578F08BAB37}"/>
              </a:ext>
            </a:extLst>
          </p:cNvPr>
          <p:cNvSpPr/>
          <p:nvPr/>
        </p:nvSpPr>
        <p:spPr bwMode="white">
          <a:xfrm>
            <a:off x="1102611" y="2805222"/>
            <a:ext cx="257057" cy="21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C6DB38-ED72-0356-E9E9-4483983433F2}"/>
              </a:ext>
            </a:extLst>
          </p:cNvPr>
          <p:cNvSpPr/>
          <p:nvPr/>
        </p:nvSpPr>
        <p:spPr bwMode="white">
          <a:xfrm>
            <a:off x="1131173" y="3319862"/>
            <a:ext cx="218975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988EEE-C1AE-4981-34A9-0C1871CBF9D3}"/>
              </a:ext>
            </a:extLst>
          </p:cNvPr>
          <p:cNvSpPr/>
          <p:nvPr/>
        </p:nvSpPr>
        <p:spPr bwMode="white">
          <a:xfrm>
            <a:off x="1131173" y="3834502"/>
            <a:ext cx="218975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887F7E-949C-B035-98BA-449171D5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" y="716839"/>
            <a:ext cx="11520000" cy="313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041F80-0B4F-7718-9F34-8DA2885FF1E2}"/>
              </a:ext>
            </a:extLst>
          </p:cNvPr>
          <p:cNvSpPr/>
          <p:nvPr/>
        </p:nvSpPr>
        <p:spPr bwMode="white">
          <a:xfrm>
            <a:off x="1686633" y="3456589"/>
            <a:ext cx="257057" cy="20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461D0A-EAD0-B74C-7905-A73A614BA1B8}"/>
              </a:ext>
            </a:extLst>
          </p:cNvPr>
          <p:cNvSpPr/>
          <p:nvPr/>
        </p:nvSpPr>
        <p:spPr bwMode="white">
          <a:xfrm>
            <a:off x="3762137" y="3437497"/>
            <a:ext cx="295140" cy="26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96C9DC-5911-A29E-518C-F2765B0E28F4}"/>
              </a:ext>
            </a:extLst>
          </p:cNvPr>
          <p:cNvSpPr/>
          <p:nvPr/>
        </p:nvSpPr>
        <p:spPr bwMode="white">
          <a:xfrm>
            <a:off x="5885245" y="3437497"/>
            <a:ext cx="295140" cy="26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6E36CFD-D570-1A8E-476F-E515F4E9F705}"/>
              </a:ext>
            </a:extLst>
          </p:cNvPr>
          <p:cNvSpPr/>
          <p:nvPr/>
        </p:nvSpPr>
        <p:spPr bwMode="white">
          <a:xfrm>
            <a:off x="8036914" y="3456589"/>
            <a:ext cx="257057" cy="20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1DE22AE-A636-8B59-A927-793E5C547121}"/>
              </a:ext>
            </a:extLst>
          </p:cNvPr>
          <p:cNvSpPr/>
          <p:nvPr/>
        </p:nvSpPr>
        <p:spPr bwMode="white">
          <a:xfrm>
            <a:off x="10102898" y="3437497"/>
            <a:ext cx="295140" cy="26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385DEE-77FD-19C4-3638-1EDFE3B6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4898"/>
            <a:ext cx="11520000" cy="305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54C90C-0A9C-D406-8CC9-E68895964C22}"/>
              </a:ext>
            </a:extLst>
          </p:cNvPr>
          <p:cNvSpPr/>
          <p:nvPr/>
        </p:nvSpPr>
        <p:spPr bwMode="white">
          <a:xfrm>
            <a:off x="1102611" y="1433008"/>
            <a:ext cx="257057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AFFBDF-9E66-5EFC-6B34-819F16DBD90A}"/>
              </a:ext>
            </a:extLst>
          </p:cNvPr>
          <p:cNvSpPr/>
          <p:nvPr/>
        </p:nvSpPr>
        <p:spPr bwMode="white">
          <a:xfrm>
            <a:off x="1093090" y="1937781"/>
            <a:ext cx="266578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F73CC9-E614-8572-96E6-30CED6E0B7BD}"/>
              </a:ext>
            </a:extLst>
          </p:cNvPr>
          <p:cNvSpPr/>
          <p:nvPr/>
        </p:nvSpPr>
        <p:spPr bwMode="white">
          <a:xfrm>
            <a:off x="1121652" y="2452079"/>
            <a:ext cx="218975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ECA869-04C1-70C4-F378-A3A6AA0A14A4}"/>
              </a:ext>
            </a:extLst>
          </p:cNvPr>
          <p:cNvSpPr/>
          <p:nvPr/>
        </p:nvSpPr>
        <p:spPr bwMode="white">
          <a:xfrm>
            <a:off x="1121652" y="2966377"/>
            <a:ext cx="218975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58895-B494-8BE1-8C92-F85142105DBD}"/>
              </a:ext>
            </a:extLst>
          </p:cNvPr>
          <p:cNvSpPr/>
          <p:nvPr/>
        </p:nvSpPr>
        <p:spPr bwMode="white">
          <a:xfrm>
            <a:off x="1102611" y="3471150"/>
            <a:ext cx="257057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6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4ED07E-12B7-273E-1BBA-2230CFA3B4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9" y="683385"/>
            <a:ext cx="11520000" cy="3018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219227-94D4-011A-B405-8C96EE257D0D}"/>
              </a:ext>
            </a:extLst>
          </p:cNvPr>
          <p:cNvSpPr/>
          <p:nvPr/>
        </p:nvSpPr>
        <p:spPr bwMode="white">
          <a:xfrm>
            <a:off x="1091460" y="1321274"/>
            <a:ext cx="228495" cy="21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D9CA97-C055-FB47-0D57-B5CB6E845CA4}"/>
              </a:ext>
            </a:extLst>
          </p:cNvPr>
          <p:cNvSpPr/>
          <p:nvPr/>
        </p:nvSpPr>
        <p:spPr bwMode="white">
          <a:xfrm>
            <a:off x="1120022" y="1835394"/>
            <a:ext cx="190413" cy="21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FDFE10-E6BE-6D6B-53DF-98350BE8EDE8}"/>
              </a:ext>
            </a:extLst>
          </p:cNvPr>
          <p:cNvSpPr/>
          <p:nvPr/>
        </p:nvSpPr>
        <p:spPr bwMode="white">
          <a:xfrm>
            <a:off x="1120022" y="2349514"/>
            <a:ext cx="190413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6808F5-52D0-2F20-1F68-8F3B84C28E10}"/>
              </a:ext>
            </a:extLst>
          </p:cNvPr>
          <p:cNvSpPr/>
          <p:nvPr/>
        </p:nvSpPr>
        <p:spPr bwMode="white">
          <a:xfrm>
            <a:off x="1091460" y="2863634"/>
            <a:ext cx="228495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7274B2-E66E-3DFB-81B3-07FCB5664C50}"/>
              </a:ext>
            </a:extLst>
          </p:cNvPr>
          <p:cNvSpPr/>
          <p:nvPr/>
        </p:nvSpPr>
        <p:spPr bwMode="white">
          <a:xfrm>
            <a:off x="1120022" y="3368233"/>
            <a:ext cx="190413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775BA4-3288-7378-DA22-847FF746DA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4965"/>
            <a:ext cx="11520000" cy="3392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D9F627-5E44-259F-DB23-2730DD499AB6}"/>
              </a:ext>
            </a:extLst>
          </p:cNvPr>
          <p:cNvSpPr/>
          <p:nvPr/>
        </p:nvSpPr>
        <p:spPr bwMode="white">
          <a:xfrm>
            <a:off x="1131173" y="1600718"/>
            <a:ext cx="21897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CF4AB5-BEDC-866B-448C-9A2396788156}"/>
              </a:ext>
            </a:extLst>
          </p:cNvPr>
          <p:cNvSpPr/>
          <p:nvPr/>
        </p:nvSpPr>
        <p:spPr bwMode="white">
          <a:xfrm>
            <a:off x="1121652" y="2077133"/>
            <a:ext cx="22849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EBCD2C-73CF-98E2-D491-520E5C024BCC}"/>
              </a:ext>
            </a:extLst>
          </p:cNvPr>
          <p:cNvSpPr/>
          <p:nvPr/>
        </p:nvSpPr>
        <p:spPr bwMode="white">
          <a:xfrm>
            <a:off x="1121652" y="2563076"/>
            <a:ext cx="22849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F66725-1E34-9F0D-37F0-DBAC397CACCA}"/>
              </a:ext>
            </a:extLst>
          </p:cNvPr>
          <p:cNvSpPr/>
          <p:nvPr/>
        </p:nvSpPr>
        <p:spPr bwMode="white">
          <a:xfrm>
            <a:off x="1102611" y="3049019"/>
            <a:ext cx="257057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99ED02-C747-E394-8DCA-6D62CD986A63}"/>
              </a:ext>
            </a:extLst>
          </p:cNvPr>
          <p:cNvSpPr/>
          <p:nvPr/>
        </p:nvSpPr>
        <p:spPr bwMode="white">
          <a:xfrm>
            <a:off x="1131173" y="3525434"/>
            <a:ext cx="21897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45784E-C2B4-77AA-10F8-912C8490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1805"/>
            <a:ext cx="11520000" cy="288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3B0469-AE9C-8662-47F7-9D9AEC934B20}"/>
              </a:ext>
            </a:extLst>
          </p:cNvPr>
          <p:cNvSpPr/>
          <p:nvPr/>
        </p:nvSpPr>
        <p:spPr bwMode="white">
          <a:xfrm>
            <a:off x="1121652" y="1452669"/>
            <a:ext cx="22849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67C908-C465-4B02-EA71-C4697CBA0680}"/>
              </a:ext>
            </a:extLst>
          </p:cNvPr>
          <p:cNvSpPr/>
          <p:nvPr/>
        </p:nvSpPr>
        <p:spPr bwMode="white">
          <a:xfrm>
            <a:off x="1131173" y="1938702"/>
            <a:ext cx="218975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2271A9-D60B-53F9-9E58-FE30B9B838BF}"/>
              </a:ext>
            </a:extLst>
          </p:cNvPr>
          <p:cNvSpPr/>
          <p:nvPr/>
        </p:nvSpPr>
        <p:spPr bwMode="white">
          <a:xfrm>
            <a:off x="1121652" y="2415205"/>
            <a:ext cx="22849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E6D94F-EFD5-8EAE-CFF4-8573C1869CAD}"/>
              </a:ext>
            </a:extLst>
          </p:cNvPr>
          <p:cNvSpPr/>
          <p:nvPr/>
        </p:nvSpPr>
        <p:spPr bwMode="white">
          <a:xfrm>
            <a:off x="1102611" y="2901239"/>
            <a:ext cx="257057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255D4B-B599-AD09-4A00-48782203D061}"/>
              </a:ext>
            </a:extLst>
          </p:cNvPr>
          <p:cNvSpPr/>
          <p:nvPr/>
        </p:nvSpPr>
        <p:spPr bwMode="white">
          <a:xfrm>
            <a:off x="1121652" y="3377742"/>
            <a:ext cx="22849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8DC937-02C6-5482-EBBC-5D6227B4D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71444" cy="6235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46D82B-7227-E784-49DA-E190EC0FFCA4}"/>
              </a:ext>
            </a:extLst>
          </p:cNvPr>
          <p:cNvSpPr/>
          <p:nvPr/>
        </p:nvSpPr>
        <p:spPr bwMode="white">
          <a:xfrm>
            <a:off x="1118442" y="948469"/>
            <a:ext cx="227532" cy="218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C6042A-CCCF-F6FF-2BB2-6F6DC8B35AB3}"/>
              </a:ext>
            </a:extLst>
          </p:cNvPr>
          <p:cNvSpPr/>
          <p:nvPr/>
        </p:nvSpPr>
        <p:spPr bwMode="white">
          <a:xfrm>
            <a:off x="1127923" y="1916599"/>
            <a:ext cx="218052" cy="20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AF3CB8-03AA-43E5-79CB-949AFD0F2F51}"/>
              </a:ext>
            </a:extLst>
          </p:cNvPr>
          <p:cNvSpPr/>
          <p:nvPr/>
        </p:nvSpPr>
        <p:spPr bwMode="white">
          <a:xfrm>
            <a:off x="1118442" y="2865745"/>
            <a:ext cx="227532" cy="22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D05CAB-6127-DEE4-316D-CDC052956E3B}"/>
              </a:ext>
            </a:extLst>
          </p:cNvPr>
          <p:cNvSpPr/>
          <p:nvPr/>
        </p:nvSpPr>
        <p:spPr bwMode="white">
          <a:xfrm>
            <a:off x="1099481" y="3833875"/>
            <a:ext cx="265454" cy="20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87A203-A054-04EA-681C-6378C6604715}"/>
              </a:ext>
            </a:extLst>
          </p:cNvPr>
          <p:cNvSpPr/>
          <p:nvPr/>
        </p:nvSpPr>
        <p:spPr bwMode="white">
          <a:xfrm>
            <a:off x="1127923" y="5267086"/>
            <a:ext cx="218052" cy="218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