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75" r:id="rId4"/>
    <p:sldId id="274" r:id="rId5"/>
    <p:sldId id="273" r:id="rId6"/>
    <p:sldId id="272" r:id="rId7"/>
    <p:sldId id="270" r:id="rId8"/>
    <p:sldId id="269" r:id="rId9"/>
    <p:sldId id="268" r:id="rId10"/>
    <p:sldId id="267" r:id="rId11"/>
    <p:sldId id="265" r:id="rId12"/>
    <p:sldId id="264" r:id="rId13"/>
    <p:sldId id="263" r:id="rId14"/>
    <p:sldId id="262" r:id="rId15"/>
    <p:sldId id="261" r:id="rId16"/>
    <p:sldId id="260" r:id="rId17"/>
    <p:sldId id="259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624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68D3D5-B31B-9E54-8B67-E0C01406687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9D0CB37-CE51-6B1D-A058-D269BE90F80C}"/>
              </a:ext>
            </a:extLst>
          </p:cNvPr>
          <p:cNvSpPr/>
          <p:nvPr/>
        </p:nvSpPr>
        <p:spPr bwMode="white">
          <a:xfrm>
            <a:off x="1121652" y="1218536"/>
            <a:ext cx="228495" cy="2194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4C5C18-7801-823B-0C7A-313908811E56}"/>
              </a:ext>
            </a:extLst>
          </p:cNvPr>
          <p:cNvSpPr/>
          <p:nvPr/>
        </p:nvSpPr>
        <p:spPr bwMode="white">
          <a:xfrm>
            <a:off x="1131173" y="2439566"/>
            <a:ext cx="209454" cy="209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AB9BF4D3-F2F8-3AB7-7357-4047BE291C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2" y="3450731"/>
            <a:ext cx="11520000" cy="1175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A57007-3B01-AC9B-021E-50A13DDC5BC6}"/>
              </a:ext>
            </a:extLst>
          </p:cNvPr>
          <p:cNvSpPr/>
          <p:nvPr/>
        </p:nvSpPr>
        <p:spPr bwMode="white">
          <a:xfrm>
            <a:off x="1111503" y="3613236"/>
            <a:ext cx="228495" cy="21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54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49C4B84-F6F2-2689-6ABA-B976407EEA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74" y="638296"/>
            <a:ext cx="11520000" cy="3929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0AE612-686D-AEDD-260C-BEAB3E842B6C}"/>
              </a:ext>
            </a:extLst>
          </p:cNvPr>
          <p:cNvSpPr/>
          <p:nvPr/>
        </p:nvSpPr>
        <p:spPr bwMode="white">
          <a:xfrm>
            <a:off x="819955" y="905338"/>
            <a:ext cx="228495" cy="219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77B692-C25A-EA66-1FC3-1DC344456974}"/>
              </a:ext>
            </a:extLst>
          </p:cNvPr>
          <p:cNvSpPr/>
          <p:nvPr/>
        </p:nvSpPr>
        <p:spPr bwMode="white">
          <a:xfrm>
            <a:off x="800914" y="2822320"/>
            <a:ext cx="266578" cy="209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12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F8498E-0D2C-5AF5-E8CA-DA8CD9BE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498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67F1FE-40FB-8D50-C347-CE09B2C33614}"/>
              </a:ext>
            </a:extLst>
          </p:cNvPr>
          <p:cNvSpPr/>
          <p:nvPr/>
        </p:nvSpPr>
        <p:spPr bwMode="white">
          <a:xfrm>
            <a:off x="1121652" y="2875767"/>
            <a:ext cx="228495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665A8-F58B-1A0B-4973-C13D5E6D1C3A}"/>
              </a:ext>
            </a:extLst>
          </p:cNvPr>
          <p:cNvSpPr/>
          <p:nvPr/>
        </p:nvSpPr>
        <p:spPr bwMode="white">
          <a:xfrm>
            <a:off x="1131173" y="3523768"/>
            <a:ext cx="209454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7C5F5C-0EBD-3C9D-3DEC-2DEA4C2E6C68}"/>
              </a:ext>
            </a:extLst>
          </p:cNvPr>
          <p:cNvSpPr/>
          <p:nvPr/>
        </p:nvSpPr>
        <p:spPr bwMode="white">
          <a:xfrm>
            <a:off x="1131173" y="4152709"/>
            <a:ext cx="209454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52BB546-8B0D-08EB-AA11-B4706C3924B8}"/>
              </a:ext>
            </a:extLst>
          </p:cNvPr>
          <p:cNvSpPr/>
          <p:nvPr/>
        </p:nvSpPr>
        <p:spPr bwMode="white">
          <a:xfrm>
            <a:off x="1102611" y="4800710"/>
            <a:ext cx="257057" cy="209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465958D-FAF7-5A8C-1FDF-E5AA6FF6049F}"/>
              </a:ext>
            </a:extLst>
          </p:cNvPr>
          <p:cNvSpPr/>
          <p:nvPr/>
        </p:nvSpPr>
        <p:spPr bwMode="white">
          <a:xfrm>
            <a:off x="1121652" y="5429652"/>
            <a:ext cx="228495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868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15FA60-5880-6FCA-66FA-2866E1573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87443" cy="6224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4B0CE4-BF44-77E6-A4C7-B35DD57286D8}"/>
              </a:ext>
            </a:extLst>
          </p:cNvPr>
          <p:cNvSpPr/>
          <p:nvPr/>
        </p:nvSpPr>
        <p:spPr bwMode="white">
          <a:xfrm>
            <a:off x="6170177" y="1215252"/>
            <a:ext cx="208862" cy="20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54168E9-1534-03E0-FFE7-E3C19D872E33}"/>
              </a:ext>
            </a:extLst>
          </p:cNvPr>
          <p:cNvSpPr/>
          <p:nvPr/>
        </p:nvSpPr>
        <p:spPr bwMode="white">
          <a:xfrm>
            <a:off x="4442313" y="3115814"/>
            <a:ext cx="208862" cy="20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FA3186-00C3-2B65-541E-AEC91185CE9C}"/>
              </a:ext>
            </a:extLst>
          </p:cNvPr>
          <p:cNvSpPr/>
          <p:nvPr/>
        </p:nvSpPr>
        <p:spPr bwMode="white">
          <a:xfrm>
            <a:off x="5562577" y="5025878"/>
            <a:ext cx="265825" cy="2090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3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28F73B-7D56-6E7D-1584-4B5A1C31A1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8" y="664800"/>
            <a:ext cx="11520000" cy="37965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0DAF36-774C-C031-CE87-66420ACBE448}"/>
              </a:ext>
            </a:extLst>
          </p:cNvPr>
          <p:cNvSpPr/>
          <p:nvPr/>
        </p:nvSpPr>
        <p:spPr bwMode="white">
          <a:xfrm>
            <a:off x="5102195" y="865118"/>
            <a:ext cx="218975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922900-37D4-7220-6B2B-01637D2DFE78}"/>
              </a:ext>
            </a:extLst>
          </p:cNvPr>
          <p:cNvSpPr/>
          <p:nvPr/>
        </p:nvSpPr>
        <p:spPr bwMode="white">
          <a:xfrm>
            <a:off x="5959054" y="2763374"/>
            <a:ext cx="228495" cy="2193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456E4D6-C99B-6740-F3D2-C0B74D173C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586296" cy="6354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A703A2-6494-7F4D-F4BA-8955D19BC9F3}"/>
              </a:ext>
            </a:extLst>
          </p:cNvPr>
          <p:cNvSpPr/>
          <p:nvPr/>
        </p:nvSpPr>
        <p:spPr bwMode="white">
          <a:xfrm>
            <a:off x="1051171" y="1130202"/>
            <a:ext cx="218725" cy="19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A40F898-21C4-11A6-418D-EB3749E7420A}"/>
              </a:ext>
            </a:extLst>
          </p:cNvPr>
          <p:cNvSpPr/>
          <p:nvPr/>
        </p:nvSpPr>
        <p:spPr bwMode="white">
          <a:xfrm>
            <a:off x="1077418" y="2294260"/>
            <a:ext cx="174979" cy="19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FAB6900-8E16-D7DC-E72A-356FAE185276}"/>
              </a:ext>
            </a:extLst>
          </p:cNvPr>
          <p:cNvSpPr/>
          <p:nvPr/>
        </p:nvSpPr>
        <p:spPr bwMode="white">
          <a:xfrm>
            <a:off x="1051171" y="3458317"/>
            <a:ext cx="218725" cy="192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8A3F9A-1936-686F-1014-15730ADA414D}"/>
              </a:ext>
            </a:extLst>
          </p:cNvPr>
          <p:cNvSpPr/>
          <p:nvPr/>
        </p:nvSpPr>
        <p:spPr bwMode="white">
          <a:xfrm>
            <a:off x="1077418" y="4613621"/>
            <a:ext cx="174979" cy="201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220DFA0-E4D4-90A7-3702-5DE6904FFDA1}"/>
              </a:ext>
            </a:extLst>
          </p:cNvPr>
          <p:cNvSpPr/>
          <p:nvPr/>
        </p:nvSpPr>
        <p:spPr bwMode="white">
          <a:xfrm>
            <a:off x="1051171" y="5777679"/>
            <a:ext cx="218725" cy="201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4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639356-33A0-6052-EACF-6F2D9FCE47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089878" cy="608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161BDB3-6886-EFCD-D389-227490F8B827}"/>
              </a:ext>
            </a:extLst>
          </p:cNvPr>
          <p:cNvSpPr/>
          <p:nvPr/>
        </p:nvSpPr>
        <p:spPr bwMode="white">
          <a:xfrm>
            <a:off x="1386501" y="3651057"/>
            <a:ext cx="192468" cy="201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F69541-C23C-6246-D3A4-1999BAE107DD}"/>
              </a:ext>
            </a:extLst>
          </p:cNvPr>
          <p:cNvSpPr/>
          <p:nvPr/>
        </p:nvSpPr>
        <p:spPr bwMode="white">
          <a:xfrm>
            <a:off x="1386501" y="4256098"/>
            <a:ext cx="192468" cy="21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701A96A-9862-9883-AA4C-B57A58F13D78}"/>
              </a:ext>
            </a:extLst>
          </p:cNvPr>
          <p:cNvSpPr/>
          <p:nvPr/>
        </p:nvSpPr>
        <p:spPr bwMode="white">
          <a:xfrm>
            <a:off x="1368170" y="4714462"/>
            <a:ext cx="219964" cy="357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010058-0C6E-B87E-36FC-AD2518867764}"/>
              </a:ext>
            </a:extLst>
          </p:cNvPr>
          <p:cNvSpPr/>
          <p:nvPr/>
        </p:nvSpPr>
        <p:spPr bwMode="white">
          <a:xfrm>
            <a:off x="1368170" y="5475348"/>
            <a:ext cx="219964" cy="21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5E4E54-40E6-8AE3-38E0-6219637C7945}"/>
              </a:ext>
            </a:extLst>
          </p:cNvPr>
          <p:cNvSpPr/>
          <p:nvPr/>
        </p:nvSpPr>
        <p:spPr bwMode="white">
          <a:xfrm>
            <a:off x="1386501" y="6080390"/>
            <a:ext cx="192468" cy="2108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27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380896-235F-9C88-A9AA-DB4647C048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8" r="33873"/>
          <a:stretch/>
        </p:blipFill>
        <p:spPr>
          <a:xfrm>
            <a:off x="3604591" y="2520104"/>
            <a:ext cx="4916557" cy="1469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CD3FCA3-15CA-A209-F4E5-E7DFF11922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5" y="558782"/>
            <a:ext cx="11520000" cy="410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75765A-FA3D-16B2-E561-FF0FE9F1985C}"/>
              </a:ext>
            </a:extLst>
          </p:cNvPr>
          <p:cNvSpPr/>
          <p:nvPr/>
        </p:nvSpPr>
        <p:spPr bwMode="white">
          <a:xfrm>
            <a:off x="10217427" y="425390"/>
            <a:ext cx="1689078" cy="12973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2B9634B-8B9A-B1FD-E221-B44990BCE892}"/>
              </a:ext>
            </a:extLst>
          </p:cNvPr>
          <p:cNvSpPr/>
          <p:nvPr/>
        </p:nvSpPr>
        <p:spPr bwMode="white">
          <a:xfrm>
            <a:off x="1148157" y="1883173"/>
            <a:ext cx="21897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537ACE-F14B-C0FA-752D-667AD0448D34}"/>
              </a:ext>
            </a:extLst>
          </p:cNvPr>
          <p:cNvSpPr/>
          <p:nvPr/>
        </p:nvSpPr>
        <p:spPr bwMode="white">
          <a:xfrm>
            <a:off x="1119595" y="2483437"/>
            <a:ext cx="266578" cy="209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0FE250F-D029-5CB3-23D8-DC5D2F3198DF}"/>
              </a:ext>
            </a:extLst>
          </p:cNvPr>
          <p:cNvSpPr/>
          <p:nvPr/>
        </p:nvSpPr>
        <p:spPr bwMode="white">
          <a:xfrm>
            <a:off x="1138637" y="3064645"/>
            <a:ext cx="22849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5A3A9F5-A2E9-0B7A-3961-E741D6AA711F}"/>
              </a:ext>
            </a:extLst>
          </p:cNvPr>
          <p:cNvSpPr/>
          <p:nvPr/>
        </p:nvSpPr>
        <p:spPr bwMode="white">
          <a:xfrm>
            <a:off x="1148157" y="3664908"/>
            <a:ext cx="21897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541353C-3059-4FDF-203E-33DA1332AB84}"/>
              </a:ext>
            </a:extLst>
          </p:cNvPr>
          <p:cNvSpPr/>
          <p:nvPr/>
        </p:nvSpPr>
        <p:spPr bwMode="white">
          <a:xfrm>
            <a:off x="1138637" y="4255644"/>
            <a:ext cx="228495" cy="219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76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E81BF6-9EEC-D9D5-2136-151BC151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638296"/>
            <a:ext cx="11520000" cy="3332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24A5387-B7B1-6AB8-F71A-E3F679925902}"/>
              </a:ext>
            </a:extLst>
          </p:cNvPr>
          <p:cNvSpPr/>
          <p:nvPr/>
        </p:nvSpPr>
        <p:spPr bwMode="white">
          <a:xfrm>
            <a:off x="1660599" y="3552118"/>
            <a:ext cx="238016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F8F43F-95EA-8A35-6A4C-35A738674FD6}"/>
              </a:ext>
            </a:extLst>
          </p:cNvPr>
          <p:cNvSpPr/>
          <p:nvPr/>
        </p:nvSpPr>
        <p:spPr bwMode="white">
          <a:xfrm>
            <a:off x="3774186" y="3552118"/>
            <a:ext cx="228495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951AD88-439A-AB91-EBAB-C829B7D0ECA8}"/>
              </a:ext>
            </a:extLst>
          </p:cNvPr>
          <p:cNvSpPr/>
          <p:nvPr/>
        </p:nvSpPr>
        <p:spPr bwMode="white">
          <a:xfrm>
            <a:off x="5897293" y="3552118"/>
            <a:ext cx="190413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78F47D8-269B-A9A4-A0BF-0F76161D5FFD}"/>
              </a:ext>
            </a:extLst>
          </p:cNvPr>
          <p:cNvSpPr/>
          <p:nvPr/>
        </p:nvSpPr>
        <p:spPr bwMode="white">
          <a:xfrm>
            <a:off x="8001359" y="3552118"/>
            <a:ext cx="190413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C6FE25-98C6-9830-0024-1944F7E7AA48}"/>
              </a:ext>
            </a:extLst>
          </p:cNvPr>
          <p:cNvSpPr/>
          <p:nvPr/>
        </p:nvSpPr>
        <p:spPr bwMode="white">
          <a:xfrm>
            <a:off x="10067343" y="3552118"/>
            <a:ext cx="238015" cy="209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EC1D02-DA45-C6E1-0C74-75400797B7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48" y="572035"/>
            <a:ext cx="11520000" cy="3583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D03C026-9011-297A-6E2E-BB748E12DCB9}"/>
              </a:ext>
            </a:extLst>
          </p:cNvPr>
          <p:cNvSpPr/>
          <p:nvPr/>
        </p:nvSpPr>
        <p:spPr bwMode="white">
          <a:xfrm>
            <a:off x="1108400" y="1334485"/>
            <a:ext cx="218975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490B17D-24CB-2180-DC74-958BA9FBF3BE}"/>
              </a:ext>
            </a:extLst>
          </p:cNvPr>
          <p:cNvSpPr/>
          <p:nvPr/>
        </p:nvSpPr>
        <p:spPr bwMode="white">
          <a:xfrm>
            <a:off x="1108400" y="1934916"/>
            <a:ext cx="21897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4475C3-1E7B-81F5-0D4A-92C7A5C20425}"/>
              </a:ext>
            </a:extLst>
          </p:cNvPr>
          <p:cNvSpPr/>
          <p:nvPr/>
        </p:nvSpPr>
        <p:spPr bwMode="white">
          <a:xfrm>
            <a:off x="1079838" y="2525815"/>
            <a:ext cx="257057" cy="219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2D28984-298E-2224-F697-AC0DBB16CF51}"/>
              </a:ext>
            </a:extLst>
          </p:cNvPr>
          <p:cNvSpPr/>
          <p:nvPr/>
        </p:nvSpPr>
        <p:spPr bwMode="white">
          <a:xfrm>
            <a:off x="1108400" y="3126245"/>
            <a:ext cx="218975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0E97540-9C9E-3B86-04A3-147C67D680AE}"/>
              </a:ext>
            </a:extLst>
          </p:cNvPr>
          <p:cNvSpPr/>
          <p:nvPr/>
        </p:nvSpPr>
        <p:spPr bwMode="white">
          <a:xfrm>
            <a:off x="1079838" y="3717145"/>
            <a:ext cx="257057" cy="20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193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104C8B-B14D-3FB5-0E92-4A2F392E7A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03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C302064-EF88-A8A7-841A-A2F83BBEB21E}"/>
              </a:ext>
            </a:extLst>
          </p:cNvPr>
          <p:cNvSpPr/>
          <p:nvPr/>
        </p:nvSpPr>
        <p:spPr bwMode="white">
          <a:xfrm>
            <a:off x="1112132" y="1106321"/>
            <a:ext cx="209454" cy="2200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5B49612-2780-D67A-15F7-A8CB91A9F08E}"/>
              </a:ext>
            </a:extLst>
          </p:cNvPr>
          <p:cNvSpPr/>
          <p:nvPr/>
        </p:nvSpPr>
        <p:spPr bwMode="white">
          <a:xfrm>
            <a:off x="1074049" y="1709120"/>
            <a:ext cx="266578" cy="210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EDDCEE64-0009-F722-A3EF-0BAC9C9D94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21" y="2079818"/>
            <a:ext cx="11520000" cy="1871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927C6D3-072E-E570-3474-922C15ABBBD5}"/>
              </a:ext>
            </a:extLst>
          </p:cNvPr>
          <p:cNvSpPr/>
          <p:nvPr/>
        </p:nvSpPr>
        <p:spPr bwMode="white">
          <a:xfrm>
            <a:off x="1121023" y="2251711"/>
            <a:ext cx="218975" cy="21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D32358-96A2-4005-ED62-F27F59C3ACE2}"/>
              </a:ext>
            </a:extLst>
          </p:cNvPr>
          <p:cNvSpPr/>
          <p:nvPr/>
        </p:nvSpPr>
        <p:spPr bwMode="white">
          <a:xfrm>
            <a:off x="1121023" y="2853339"/>
            <a:ext cx="218975" cy="21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E843E88-90AD-4D3E-868E-F59D11E50197}"/>
              </a:ext>
            </a:extLst>
          </p:cNvPr>
          <p:cNvSpPr/>
          <p:nvPr/>
        </p:nvSpPr>
        <p:spPr bwMode="white">
          <a:xfrm>
            <a:off x="1092461" y="3464516"/>
            <a:ext cx="266578" cy="210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3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97996E5-8941-AFA4-0D8E-95768D15D07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51547"/>
            <a:ext cx="11520000" cy="29956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243E604-6A6D-757E-00F7-EECCB5268B06}"/>
              </a:ext>
            </a:extLst>
          </p:cNvPr>
          <p:cNvSpPr/>
          <p:nvPr/>
        </p:nvSpPr>
        <p:spPr bwMode="white">
          <a:xfrm>
            <a:off x="1093090" y="1987179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9E74DD2-BFC9-DDB4-CB7E-6E80447FAFEE}"/>
              </a:ext>
            </a:extLst>
          </p:cNvPr>
          <p:cNvSpPr/>
          <p:nvPr/>
        </p:nvSpPr>
        <p:spPr bwMode="white">
          <a:xfrm>
            <a:off x="5786776" y="1987179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82AB88F-0ED9-ABD6-8ABB-B6CCE1E204A1}"/>
              </a:ext>
            </a:extLst>
          </p:cNvPr>
          <p:cNvSpPr/>
          <p:nvPr/>
        </p:nvSpPr>
        <p:spPr bwMode="white">
          <a:xfrm>
            <a:off x="1093090" y="2588213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945880-3572-69DE-0E83-6F7F3F84C449}"/>
              </a:ext>
            </a:extLst>
          </p:cNvPr>
          <p:cNvSpPr/>
          <p:nvPr/>
        </p:nvSpPr>
        <p:spPr bwMode="white">
          <a:xfrm>
            <a:off x="5786776" y="2588213"/>
            <a:ext cx="257057" cy="2003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0A92397-AF74-B7F5-4A33-041EAD3DF949}"/>
              </a:ext>
            </a:extLst>
          </p:cNvPr>
          <p:cNvSpPr/>
          <p:nvPr/>
        </p:nvSpPr>
        <p:spPr bwMode="white">
          <a:xfrm>
            <a:off x="1055008" y="3179707"/>
            <a:ext cx="295140" cy="2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13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99DF889-63ED-0794-5279-EF2EB60AFC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9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3EE0330-8E27-1920-2093-93174C93F57B}"/>
              </a:ext>
            </a:extLst>
          </p:cNvPr>
          <p:cNvSpPr/>
          <p:nvPr/>
        </p:nvSpPr>
        <p:spPr bwMode="white">
          <a:xfrm>
            <a:off x="2692561" y="1217469"/>
            <a:ext cx="485553" cy="4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27DD90-B8AD-4788-053A-A60153D42829}"/>
              </a:ext>
            </a:extLst>
          </p:cNvPr>
          <p:cNvSpPr/>
          <p:nvPr/>
        </p:nvSpPr>
        <p:spPr bwMode="white">
          <a:xfrm>
            <a:off x="6681719" y="1598567"/>
            <a:ext cx="1751801" cy="543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9FB708D-9C33-9140-9771-E26A21F1B54A}"/>
              </a:ext>
            </a:extLst>
          </p:cNvPr>
          <p:cNvSpPr/>
          <p:nvPr/>
        </p:nvSpPr>
        <p:spPr bwMode="white">
          <a:xfrm>
            <a:off x="7138710" y="3142012"/>
            <a:ext cx="856859" cy="4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C317B4E-91D2-8714-5D43-D3F95AA0B69A}"/>
              </a:ext>
            </a:extLst>
          </p:cNvPr>
          <p:cNvSpPr/>
          <p:nvPr/>
        </p:nvSpPr>
        <p:spPr bwMode="white">
          <a:xfrm>
            <a:off x="2692561" y="3618384"/>
            <a:ext cx="485553" cy="42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5F74F88-E6DE-C210-1009-9425D60924C5}"/>
              </a:ext>
            </a:extLst>
          </p:cNvPr>
          <p:cNvSpPr/>
          <p:nvPr/>
        </p:nvSpPr>
        <p:spPr bwMode="white">
          <a:xfrm>
            <a:off x="2692561" y="4618765"/>
            <a:ext cx="485553" cy="419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0F88A19-79A6-0774-84CC-D0058C767E5A}"/>
              </a:ext>
            </a:extLst>
          </p:cNvPr>
          <p:cNvSpPr/>
          <p:nvPr/>
        </p:nvSpPr>
        <p:spPr bwMode="white">
          <a:xfrm>
            <a:off x="7110148" y="4847423"/>
            <a:ext cx="799735" cy="628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483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1879F8-9F04-D1F7-0C1B-7777CD856B6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21" y="572035"/>
            <a:ext cx="11520000" cy="3354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6F7E04E-91B0-2D69-0E23-E975F8A87AF4}"/>
              </a:ext>
            </a:extLst>
          </p:cNvPr>
          <p:cNvSpPr/>
          <p:nvPr/>
        </p:nvSpPr>
        <p:spPr bwMode="white">
          <a:xfrm>
            <a:off x="6519099" y="1191458"/>
            <a:ext cx="1466181" cy="543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06B2C9-CA31-FEAF-908F-097F702D8C51}"/>
              </a:ext>
            </a:extLst>
          </p:cNvPr>
          <p:cNvSpPr/>
          <p:nvPr/>
        </p:nvSpPr>
        <p:spPr bwMode="white">
          <a:xfrm>
            <a:off x="2415694" y="1582171"/>
            <a:ext cx="476033" cy="4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9FF003-C0AE-3847-1F28-132972BE2959}"/>
              </a:ext>
            </a:extLst>
          </p:cNvPr>
          <p:cNvSpPr/>
          <p:nvPr/>
        </p:nvSpPr>
        <p:spPr bwMode="white">
          <a:xfrm>
            <a:off x="5843132" y="2811489"/>
            <a:ext cx="3075580" cy="4288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C12C239-C52C-F205-B6B5-E862652CA504}"/>
              </a:ext>
            </a:extLst>
          </p:cNvPr>
          <p:cNvSpPr/>
          <p:nvPr/>
        </p:nvSpPr>
        <p:spPr bwMode="white">
          <a:xfrm>
            <a:off x="2415694" y="3287968"/>
            <a:ext cx="476033" cy="4193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22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2023-07-15T16:20:26Z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