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2" r:id="rId4"/>
    <p:sldId id="271" r:id="rId5"/>
    <p:sldId id="270" r:id="rId6"/>
    <p:sldId id="269" r:id="rId7"/>
    <p:sldId id="267" r:id="rId8"/>
    <p:sldId id="273" r:id="rId9"/>
    <p:sldId id="265" r:id="rId10"/>
    <p:sldId id="264" r:id="rId11"/>
    <p:sldId id="263" r:id="rId12"/>
    <p:sldId id="262" r:id="rId13"/>
    <p:sldId id="261" r:id="rId14"/>
    <p:sldId id="260" r:id="rId15"/>
    <p:sldId id="25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52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619B28-5E93-2D25-6C03-310B89779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639400"/>
            <a:ext cx="11520000" cy="2582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36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B55F71-F660-3117-33F9-404605183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0" y="588600"/>
            <a:ext cx="11520000" cy="443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9C640F-8B5B-99B3-D929-EB81D638D5C4}"/>
              </a:ext>
            </a:extLst>
          </p:cNvPr>
          <p:cNvSpPr/>
          <p:nvPr/>
        </p:nvSpPr>
        <p:spPr bwMode="white">
          <a:xfrm>
            <a:off x="6650012" y="693527"/>
            <a:ext cx="580760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1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8E5867-DA18-98BC-7926-A0BFC7D69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588600"/>
            <a:ext cx="11520000" cy="2665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4153D5-0683-0F4D-6FDE-3EFEE591A305}"/>
              </a:ext>
            </a:extLst>
          </p:cNvPr>
          <p:cNvSpPr/>
          <p:nvPr/>
        </p:nvSpPr>
        <p:spPr bwMode="white">
          <a:xfrm>
            <a:off x="6538943" y="1200035"/>
            <a:ext cx="666446" cy="200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8F6C84-BEBC-9566-910C-DA56161B3790}"/>
              </a:ext>
            </a:extLst>
          </p:cNvPr>
          <p:cNvSpPr/>
          <p:nvPr/>
        </p:nvSpPr>
        <p:spPr bwMode="white">
          <a:xfrm>
            <a:off x="3958844" y="1629951"/>
            <a:ext cx="2265917" cy="25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897692-0B41-5A16-6BD8-DF2F523FF10E}"/>
              </a:ext>
            </a:extLst>
          </p:cNvPr>
          <p:cNvSpPr/>
          <p:nvPr/>
        </p:nvSpPr>
        <p:spPr bwMode="white">
          <a:xfrm>
            <a:off x="4968034" y="2069420"/>
            <a:ext cx="1418578" cy="21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8B5375-E07D-67DF-532A-15FFE20FEFCC}"/>
              </a:ext>
            </a:extLst>
          </p:cNvPr>
          <p:cNvSpPr/>
          <p:nvPr/>
        </p:nvSpPr>
        <p:spPr bwMode="white">
          <a:xfrm>
            <a:off x="5529753" y="2499336"/>
            <a:ext cx="1904132" cy="24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A21329-9FF9-A11F-190F-8715A2582113}"/>
              </a:ext>
            </a:extLst>
          </p:cNvPr>
          <p:cNvSpPr/>
          <p:nvPr/>
        </p:nvSpPr>
        <p:spPr bwMode="white">
          <a:xfrm>
            <a:off x="4387274" y="2929251"/>
            <a:ext cx="1742280" cy="21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FE3257-211F-5861-B27D-C76CC6AF9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27200" cy="593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090B05-CE65-CC1D-5DFD-C91BF3E35D98}"/>
              </a:ext>
            </a:extLst>
          </p:cNvPr>
          <p:cNvSpPr/>
          <p:nvPr/>
        </p:nvSpPr>
        <p:spPr bwMode="white">
          <a:xfrm>
            <a:off x="3494255" y="4746708"/>
            <a:ext cx="647809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AB7723-E8B2-55CD-1647-DCE93375A392}"/>
              </a:ext>
            </a:extLst>
          </p:cNvPr>
          <p:cNvSpPr/>
          <p:nvPr/>
        </p:nvSpPr>
        <p:spPr bwMode="white">
          <a:xfrm>
            <a:off x="6428451" y="4718098"/>
            <a:ext cx="885974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C9A437-E43A-B978-1341-8E55B3908982}"/>
              </a:ext>
            </a:extLst>
          </p:cNvPr>
          <p:cNvSpPr/>
          <p:nvPr/>
        </p:nvSpPr>
        <p:spPr bwMode="white">
          <a:xfrm>
            <a:off x="1398400" y="5280741"/>
            <a:ext cx="695442" cy="247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46A97A-68A1-6071-CAF0-FEA34F2DDB50}"/>
              </a:ext>
            </a:extLst>
          </p:cNvPr>
          <p:cNvSpPr/>
          <p:nvPr/>
        </p:nvSpPr>
        <p:spPr bwMode="white">
          <a:xfrm>
            <a:off x="6485610" y="5271205"/>
            <a:ext cx="771655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014E7C-8FB6-B19A-7699-77FFB4DB2DD6}"/>
              </a:ext>
            </a:extLst>
          </p:cNvPr>
          <p:cNvSpPr/>
          <p:nvPr/>
        </p:nvSpPr>
        <p:spPr bwMode="white">
          <a:xfrm>
            <a:off x="9638919" y="5271205"/>
            <a:ext cx="571596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0376C2-A327-FDB3-D129-C93EF46AA9C0}"/>
              </a:ext>
            </a:extLst>
          </p:cNvPr>
          <p:cNvSpPr/>
          <p:nvPr/>
        </p:nvSpPr>
        <p:spPr bwMode="white">
          <a:xfrm>
            <a:off x="1503193" y="5833848"/>
            <a:ext cx="485857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B7FD566-9C36-8BC5-B4AA-D99552C3D16C}"/>
              </a:ext>
            </a:extLst>
          </p:cNvPr>
          <p:cNvSpPr/>
          <p:nvPr/>
        </p:nvSpPr>
        <p:spPr bwMode="white">
          <a:xfrm>
            <a:off x="3341829" y="5824311"/>
            <a:ext cx="962188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F6F678-B4F4-0416-0ED0-41FF2A3E2A25}"/>
              </a:ext>
            </a:extLst>
          </p:cNvPr>
          <p:cNvSpPr/>
          <p:nvPr/>
        </p:nvSpPr>
        <p:spPr bwMode="white">
          <a:xfrm>
            <a:off x="9457914" y="5833848"/>
            <a:ext cx="924080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3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392D88-69EE-8A3A-4B06-315AC608A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91800"/>
            <a:ext cx="11520000" cy="3950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4FB12F-F9A2-711C-8F31-51FF1481A0B2}"/>
              </a:ext>
            </a:extLst>
          </p:cNvPr>
          <p:cNvSpPr/>
          <p:nvPr/>
        </p:nvSpPr>
        <p:spPr bwMode="white">
          <a:xfrm>
            <a:off x="976661" y="1335715"/>
            <a:ext cx="247537" cy="20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97F4DE-F575-2FCD-BC94-A59B0DA3AB36}"/>
              </a:ext>
            </a:extLst>
          </p:cNvPr>
          <p:cNvSpPr/>
          <p:nvPr/>
        </p:nvSpPr>
        <p:spPr bwMode="white">
          <a:xfrm>
            <a:off x="1005223" y="2213613"/>
            <a:ext cx="209454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6986FA-9BB9-810F-2B20-D78D3EBCD1AA}"/>
              </a:ext>
            </a:extLst>
          </p:cNvPr>
          <p:cNvSpPr/>
          <p:nvPr/>
        </p:nvSpPr>
        <p:spPr bwMode="white">
          <a:xfrm>
            <a:off x="1005223" y="3081970"/>
            <a:ext cx="209454" cy="20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8A066E-5494-C17B-31B4-1F5248E931C2}"/>
              </a:ext>
            </a:extLst>
          </p:cNvPr>
          <p:cNvSpPr/>
          <p:nvPr/>
        </p:nvSpPr>
        <p:spPr bwMode="white">
          <a:xfrm>
            <a:off x="995702" y="3950326"/>
            <a:ext cx="218975" cy="20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9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E0EEB-F748-6949-9031-9AE988702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07" b="9883"/>
          <a:stretch/>
        </p:blipFill>
        <p:spPr>
          <a:xfrm>
            <a:off x="3077800" y="2595200"/>
            <a:ext cx="6332900" cy="118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E33B57-C200-8DA5-B84E-1D1D2DB5B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00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84A028-4248-FB86-FFBF-67F3E6EBCB1B}"/>
              </a:ext>
            </a:extLst>
          </p:cNvPr>
          <p:cNvSpPr/>
          <p:nvPr/>
        </p:nvSpPr>
        <p:spPr bwMode="white">
          <a:xfrm>
            <a:off x="1121652" y="3696776"/>
            <a:ext cx="228495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37E273-67FE-E028-1404-3F5402E09ABE}"/>
              </a:ext>
            </a:extLst>
          </p:cNvPr>
          <p:cNvSpPr/>
          <p:nvPr/>
        </p:nvSpPr>
        <p:spPr bwMode="white">
          <a:xfrm>
            <a:off x="1150214" y="4144857"/>
            <a:ext cx="190413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B9190F-44DD-4FE6-55AE-D43DD7F2A95A}"/>
              </a:ext>
            </a:extLst>
          </p:cNvPr>
          <p:cNvSpPr/>
          <p:nvPr/>
        </p:nvSpPr>
        <p:spPr bwMode="white">
          <a:xfrm>
            <a:off x="1150214" y="4602472"/>
            <a:ext cx="190413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C3AEEB-FB2C-213F-9EDC-65B9CB5D5CBE}"/>
              </a:ext>
            </a:extLst>
          </p:cNvPr>
          <p:cNvSpPr/>
          <p:nvPr/>
        </p:nvSpPr>
        <p:spPr bwMode="white">
          <a:xfrm>
            <a:off x="1150214" y="5050554"/>
            <a:ext cx="190413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BA0151-6C59-D6BF-8086-5F7AD39944F0}"/>
              </a:ext>
            </a:extLst>
          </p:cNvPr>
          <p:cNvSpPr/>
          <p:nvPr/>
        </p:nvSpPr>
        <p:spPr bwMode="white">
          <a:xfrm>
            <a:off x="1121652" y="5498635"/>
            <a:ext cx="228495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4167D7-5C80-6B5B-F29E-AF2909311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74300"/>
            <a:ext cx="11520000" cy="545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40916A-3929-BCAE-0516-DD823BF32615}"/>
              </a:ext>
            </a:extLst>
          </p:cNvPr>
          <p:cNvSpPr/>
          <p:nvPr/>
        </p:nvSpPr>
        <p:spPr bwMode="white">
          <a:xfrm>
            <a:off x="986181" y="4184295"/>
            <a:ext cx="228495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A2E205-07F4-ECEE-2402-A06AD4EBDD65}"/>
              </a:ext>
            </a:extLst>
          </p:cNvPr>
          <p:cNvSpPr/>
          <p:nvPr/>
        </p:nvSpPr>
        <p:spPr bwMode="white">
          <a:xfrm>
            <a:off x="1014743" y="4642084"/>
            <a:ext cx="180892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91D705-F97D-5A4D-DE18-C13DDC39AF1D}"/>
              </a:ext>
            </a:extLst>
          </p:cNvPr>
          <p:cNvSpPr/>
          <p:nvPr/>
        </p:nvSpPr>
        <p:spPr bwMode="white">
          <a:xfrm>
            <a:off x="1014743" y="5090335"/>
            <a:ext cx="180892" cy="200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942270-2EE3-98F8-ADAB-24B2AFB55A41}"/>
              </a:ext>
            </a:extLst>
          </p:cNvPr>
          <p:cNvSpPr/>
          <p:nvPr/>
        </p:nvSpPr>
        <p:spPr bwMode="white">
          <a:xfrm>
            <a:off x="1014743" y="5538587"/>
            <a:ext cx="180892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5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1DB36C-EDEC-A874-700A-58F4812ED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664800"/>
            <a:ext cx="11520000" cy="3167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79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811E31-B9FC-1641-DDF7-1374E8DEE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715600"/>
            <a:ext cx="11520000" cy="1836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56E818-019A-7A7A-5801-C0FB83EBEAF8}"/>
              </a:ext>
            </a:extLst>
          </p:cNvPr>
          <p:cNvSpPr/>
          <p:nvPr/>
        </p:nvSpPr>
        <p:spPr bwMode="white">
          <a:xfrm>
            <a:off x="671019" y="868633"/>
            <a:ext cx="247537" cy="200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B5D946-F974-6F8F-B5DC-8021AD35581F}"/>
              </a:ext>
            </a:extLst>
          </p:cNvPr>
          <p:cNvSpPr/>
          <p:nvPr/>
        </p:nvSpPr>
        <p:spPr bwMode="white">
          <a:xfrm>
            <a:off x="671019" y="1767705"/>
            <a:ext cx="247537" cy="21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CE71966-C817-401C-DDD4-5E782F1A3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2552001"/>
            <a:ext cx="11520000" cy="186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AD850A-D01B-36CA-A13B-57CCDDD68B63}"/>
              </a:ext>
            </a:extLst>
          </p:cNvPr>
          <p:cNvSpPr/>
          <p:nvPr/>
        </p:nvSpPr>
        <p:spPr bwMode="white">
          <a:xfrm>
            <a:off x="699581" y="2714627"/>
            <a:ext cx="209454" cy="21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BF4416-DBFA-5DD3-396E-D97B35D8C4D2}"/>
              </a:ext>
            </a:extLst>
          </p:cNvPr>
          <p:cNvSpPr/>
          <p:nvPr/>
        </p:nvSpPr>
        <p:spPr bwMode="white">
          <a:xfrm>
            <a:off x="699581" y="3623421"/>
            <a:ext cx="209454" cy="20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1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B255F6-3B0B-2A70-4F46-F9F185CF5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528956"/>
            <a:ext cx="11520000" cy="3784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EE06A0-8556-C21D-CB76-A8D7B17D95E1}"/>
              </a:ext>
            </a:extLst>
          </p:cNvPr>
          <p:cNvSpPr/>
          <p:nvPr/>
        </p:nvSpPr>
        <p:spPr bwMode="white">
          <a:xfrm>
            <a:off x="845640" y="2540486"/>
            <a:ext cx="257057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AB92F3-E2BE-9FEC-775A-CE243D2E71CB}"/>
              </a:ext>
            </a:extLst>
          </p:cNvPr>
          <p:cNvSpPr/>
          <p:nvPr/>
        </p:nvSpPr>
        <p:spPr bwMode="white">
          <a:xfrm>
            <a:off x="874202" y="3493818"/>
            <a:ext cx="209454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7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DC6EE245-8815-E348-B3D9-AE4DADCCE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1184"/>
            <a:ext cx="11520000" cy="2988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B4E861-DACC-ADD9-D3C9-5889B692F4A7}"/>
              </a:ext>
            </a:extLst>
          </p:cNvPr>
          <p:cNvSpPr/>
          <p:nvPr/>
        </p:nvSpPr>
        <p:spPr bwMode="white">
          <a:xfrm>
            <a:off x="967140" y="954869"/>
            <a:ext cx="228495" cy="21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D8FCE5-0F7F-81EB-E8B1-0B28FEC923FB}"/>
              </a:ext>
            </a:extLst>
          </p:cNvPr>
          <p:cNvSpPr/>
          <p:nvPr/>
        </p:nvSpPr>
        <p:spPr bwMode="white">
          <a:xfrm>
            <a:off x="967140" y="2941047"/>
            <a:ext cx="228495" cy="21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0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F49375-5ECB-4C5A-835C-A753C8AC0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41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FE6124-37AB-5C65-0FF5-DC9DF901A43D}"/>
              </a:ext>
            </a:extLst>
          </p:cNvPr>
          <p:cNvSpPr/>
          <p:nvPr/>
        </p:nvSpPr>
        <p:spPr bwMode="white">
          <a:xfrm>
            <a:off x="1315057" y="2960985"/>
            <a:ext cx="860496" cy="21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CC83A0-E868-B0DD-8870-886384221201}"/>
              </a:ext>
            </a:extLst>
          </p:cNvPr>
          <p:cNvSpPr/>
          <p:nvPr/>
        </p:nvSpPr>
        <p:spPr bwMode="white">
          <a:xfrm>
            <a:off x="1333969" y="3812216"/>
            <a:ext cx="747024" cy="160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E167A0-ABFE-82B7-997D-343F2931EECA}"/>
              </a:ext>
            </a:extLst>
          </p:cNvPr>
          <p:cNvSpPr/>
          <p:nvPr/>
        </p:nvSpPr>
        <p:spPr bwMode="white">
          <a:xfrm>
            <a:off x="8473257" y="3973004"/>
            <a:ext cx="851041" cy="23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D736BA-5080-2C67-CA9C-31E2F58035D9}"/>
              </a:ext>
            </a:extLst>
          </p:cNvPr>
          <p:cNvSpPr/>
          <p:nvPr/>
        </p:nvSpPr>
        <p:spPr bwMode="white">
          <a:xfrm>
            <a:off x="1220496" y="5656551"/>
            <a:ext cx="983425" cy="21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C0D337-0764-0584-0E6A-D9281BC8ABE1}"/>
              </a:ext>
            </a:extLst>
          </p:cNvPr>
          <p:cNvSpPr/>
          <p:nvPr/>
        </p:nvSpPr>
        <p:spPr bwMode="white">
          <a:xfrm>
            <a:off x="8416520" y="5647093"/>
            <a:ext cx="1021250" cy="26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7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2023-07-16T11:38:10Z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