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sldIdLst>
    <p:sldId id="256" r:id="rId2"/>
    <p:sldId id="258" r:id="rId3"/>
    <p:sldId id="263" r:id="rId4"/>
    <p:sldId id="262" r:id="rId5"/>
    <p:sldId id="261" r:id="rId6"/>
    <p:sldId id="260" r:id="rId7"/>
    <p:sldId id="259" r:id="rId8"/>
  </p:sldIdLst>
  <p:sldSz cx="12192000" cy="6858000"/>
  <p:notesSz cx="6858000" cy="9144000"/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62" d="100"/>
          <a:sy n="62" d="100"/>
        </p:scale>
        <p:origin x="461" y="61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2023-07-16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635" y="0"/>
            <a:ext cx="12192000" cy="69265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77C589EF-47A8-6C2A-D32F-D24820DD2F9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091" b="16497"/>
          <a:stretch/>
        </p:blipFill>
        <p:spPr>
          <a:xfrm>
            <a:off x="3906390" y="3449190"/>
            <a:ext cx="4014292" cy="90995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5" name="img_16777215">
            <a:extLst>
              <a:ext uri="{FF2B5EF4-FFF2-40B4-BE49-F238E27FC236}">
                <a16:creationId xmlns:a16="http://schemas.microsoft.com/office/drawing/2014/main" id="{BB359562-CA95-0678-8601-5BFB0688C21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673" b="59377"/>
          <a:stretch/>
        </p:blipFill>
        <p:spPr>
          <a:xfrm>
            <a:off x="3135857" y="1916657"/>
            <a:ext cx="6182313" cy="92451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64378FEC-9F85-D52E-CB34-99F47B02058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497" y="1262043"/>
            <a:ext cx="11520000" cy="126019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4017282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5D600873-69D6-506B-DDCC-2BDEEFC88DA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999" y="359999"/>
            <a:ext cx="10724011" cy="623605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BB2A5DFE-219B-CDCA-9C82-10B23172D197}"/>
              </a:ext>
            </a:extLst>
          </p:cNvPr>
          <p:cNvSpPr/>
          <p:nvPr/>
        </p:nvSpPr>
        <p:spPr bwMode="white">
          <a:xfrm>
            <a:off x="2105974" y="3092154"/>
            <a:ext cx="1364874" cy="47901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1744BC3F-4FAB-3A94-2B0D-6929BE6154A4}"/>
              </a:ext>
            </a:extLst>
          </p:cNvPr>
          <p:cNvSpPr/>
          <p:nvPr/>
        </p:nvSpPr>
        <p:spPr bwMode="white">
          <a:xfrm>
            <a:off x="5828359" y="3012319"/>
            <a:ext cx="2302484" cy="55884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B9210AD0-5868-771A-F8E8-2B6934048342}"/>
              </a:ext>
            </a:extLst>
          </p:cNvPr>
          <p:cNvSpPr/>
          <p:nvPr/>
        </p:nvSpPr>
        <p:spPr bwMode="white">
          <a:xfrm>
            <a:off x="1175378" y="4600163"/>
            <a:ext cx="966046" cy="37256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5C0549C0-831D-D106-2A87-0405ECEB3F77}"/>
              </a:ext>
            </a:extLst>
          </p:cNvPr>
          <p:cNvSpPr/>
          <p:nvPr/>
        </p:nvSpPr>
        <p:spPr bwMode="white">
          <a:xfrm>
            <a:off x="7033702" y="4671127"/>
            <a:ext cx="850829" cy="30160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03AF9A95-DCE1-B2F8-C01E-E7CBFD973ED5}"/>
              </a:ext>
            </a:extLst>
          </p:cNvPr>
          <p:cNvSpPr/>
          <p:nvPr/>
        </p:nvSpPr>
        <p:spPr bwMode="white">
          <a:xfrm>
            <a:off x="3940577" y="6097383"/>
            <a:ext cx="1072400" cy="29464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01646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24FE7523-6FF8-A290-EFD6-1AB15FAFE73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784" y="804844"/>
            <a:ext cx="11520000" cy="304270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2616BD49-41E5-8AAB-3656-99430ED9E473}"/>
              </a:ext>
            </a:extLst>
          </p:cNvPr>
          <p:cNvSpPr/>
          <p:nvPr/>
        </p:nvSpPr>
        <p:spPr bwMode="white">
          <a:xfrm>
            <a:off x="2659139" y="1510675"/>
            <a:ext cx="780694" cy="4101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D8DD73D1-BE72-12E2-E910-1D7BB4868F2F}"/>
              </a:ext>
            </a:extLst>
          </p:cNvPr>
          <p:cNvSpPr/>
          <p:nvPr/>
        </p:nvSpPr>
        <p:spPr bwMode="white">
          <a:xfrm>
            <a:off x="6343635" y="1510675"/>
            <a:ext cx="1256727" cy="4101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9D98FBD1-888D-A2FE-FCBD-49C3951AA950}"/>
              </a:ext>
            </a:extLst>
          </p:cNvPr>
          <p:cNvSpPr/>
          <p:nvPr/>
        </p:nvSpPr>
        <p:spPr bwMode="white">
          <a:xfrm>
            <a:off x="10142379" y="1510675"/>
            <a:ext cx="1447140" cy="6009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63D2BD56-068B-1000-D1E3-9FEA533F9E35}"/>
              </a:ext>
            </a:extLst>
          </p:cNvPr>
          <p:cNvSpPr/>
          <p:nvPr/>
        </p:nvSpPr>
        <p:spPr bwMode="white">
          <a:xfrm>
            <a:off x="2535370" y="3036797"/>
            <a:ext cx="1037752" cy="23845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9987DE64-ED36-F975-ADCF-07D08F1FAA49}"/>
              </a:ext>
            </a:extLst>
          </p:cNvPr>
          <p:cNvSpPr/>
          <p:nvPr/>
        </p:nvSpPr>
        <p:spPr bwMode="white">
          <a:xfrm>
            <a:off x="6553089" y="2865108"/>
            <a:ext cx="1190082" cy="4101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66752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DBCA8E00-9E58-304B-4ABA-12381B17EC1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631849"/>
            <a:ext cx="11520000" cy="490812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991FB865-86DC-43AA-00D6-F42E8E7090DA}"/>
              </a:ext>
            </a:extLst>
          </p:cNvPr>
          <p:cNvSpPr/>
          <p:nvPr/>
        </p:nvSpPr>
        <p:spPr bwMode="white">
          <a:xfrm>
            <a:off x="683702" y="1546761"/>
            <a:ext cx="228495" cy="20013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AB79037C-3D34-95EF-349D-4564125EF6B1}"/>
              </a:ext>
            </a:extLst>
          </p:cNvPr>
          <p:cNvSpPr/>
          <p:nvPr/>
        </p:nvSpPr>
        <p:spPr bwMode="white">
          <a:xfrm>
            <a:off x="3244760" y="1546761"/>
            <a:ext cx="209454" cy="20013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E126127F-3789-7115-6F25-8F65F4EAC039}"/>
              </a:ext>
            </a:extLst>
          </p:cNvPr>
          <p:cNvSpPr/>
          <p:nvPr/>
        </p:nvSpPr>
        <p:spPr bwMode="white">
          <a:xfrm>
            <a:off x="5415471" y="1546761"/>
            <a:ext cx="238016" cy="20966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80D0A1B6-DE59-52BA-4299-33191E4C804F}"/>
              </a:ext>
            </a:extLst>
          </p:cNvPr>
          <p:cNvSpPr/>
          <p:nvPr/>
        </p:nvSpPr>
        <p:spPr bwMode="white">
          <a:xfrm>
            <a:off x="7795636" y="1546761"/>
            <a:ext cx="190413" cy="20013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F23D1F0E-5613-63DB-F699-D5C1E53E3B9B}"/>
              </a:ext>
            </a:extLst>
          </p:cNvPr>
          <p:cNvSpPr/>
          <p:nvPr/>
        </p:nvSpPr>
        <p:spPr bwMode="white">
          <a:xfrm>
            <a:off x="702743" y="1956566"/>
            <a:ext cx="190413" cy="20013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0B0BFED1-8AFF-2D3B-71C3-B133EB53EC8C}"/>
              </a:ext>
            </a:extLst>
          </p:cNvPr>
          <p:cNvSpPr/>
          <p:nvPr/>
        </p:nvSpPr>
        <p:spPr bwMode="white">
          <a:xfrm>
            <a:off x="4177785" y="1956566"/>
            <a:ext cx="257057" cy="20013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FCAC304A-9F76-C3AF-C4E8-9602AA0651E9}"/>
              </a:ext>
            </a:extLst>
          </p:cNvPr>
          <p:cNvSpPr/>
          <p:nvPr/>
        </p:nvSpPr>
        <p:spPr bwMode="white">
          <a:xfrm>
            <a:off x="6348495" y="1956566"/>
            <a:ext cx="218975" cy="20966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9B638A77-A661-E9C2-CA28-747B135AF5E8}"/>
              </a:ext>
            </a:extLst>
          </p:cNvPr>
          <p:cNvSpPr/>
          <p:nvPr/>
        </p:nvSpPr>
        <p:spPr bwMode="white">
          <a:xfrm>
            <a:off x="683702" y="3166919"/>
            <a:ext cx="218975" cy="21919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A13A506F-138F-4F5B-7309-00103200D385}"/>
              </a:ext>
            </a:extLst>
          </p:cNvPr>
          <p:cNvSpPr/>
          <p:nvPr/>
        </p:nvSpPr>
        <p:spPr bwMode="white">
          <a:xfrm>
            <a:off x="702743" y="3576724"/>
            <a:ext cx="190413" cy="20966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931D66C8-BE05-A1E7-C7F6-013DDDA0D43F}"/>
              </a:ext>
            </a:extLst>
          </p:cNvPr>
          <p:cNvSpPr/>
          <p:nvPr/>
        </p:nvSpPr>
        <p:spPr bwMode="white">
          <a:xfrm>
            <a:off x="693223" y="3986528"/>
            <a:ext cx="209454" cy="20966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261AC675-7B91-B484-30A5-879547F0C670}"/>
              </a:ext>
            </a:extLst>
          </p:cNvPr>
          <p:cNvSpPr/>
          <p:nvPr/>
        </p:nvSpPr>
        <p:spPr bwMode="white">
          <a:xfrm>
            <a:off x="664661" y="4396333"/>
            <a:ext cx="257057" cy="20013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40F52000-7ED9-76D3-3923-A69DEE82FA6C}"/>
              </a:ext>
            </a:extLst>
          </p:cNvPr>
          <p:cNvSpPr/>
          <p:nvPr/>
        </p:nvSpPr>
        <p:spPr bwMode="white">
          <a:xfrm>
            <a:off x="712264" y="4796607"/>
            <a:ext cx="180892" cy="20966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>
            <a:extLst>
              <a:ext uri="{FF2B5EF4-FFF2-40B4-BE49-F238E27FC236}">
                <a16:creationId xmlns:a16="http://schemas.microsoft.com/office/drawing/2014/main" id="{0AC8B84A-46F1-B6A7-37EE-E729DFAA555D}"/>
              </a:ext>
            </a:extLst>
          </p:cNvPr>
          <p:cNvSpPr/>
          <p:nvPr/>
        </p:nvSpPr>
        <p:spPr bwMode="white">
          <a:xfrm>
            <a:off x="683702" y="5206412"/>
            <a:ext cx="228495" cy="20013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0877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635"/>
            <a:ext cx="12191365" cy="68573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2YTZkNGE2Njk2NzcyNTAzOGM5ZmQ1NzQ5MzlhNzI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0</Words>
  <Application>Microsoft Office PowerPoint</Application>
  <PresentationFormat>宽屏</PresentationFormat>
  <Paragraphs>0</Paragraphs>
  <Slides>7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2" baseType="lpstr">
      <vt:lpstr>宋体</vt:lpstr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6</cp:revision>
  <dcterms:created xsi:type="dcterms:W3CDTF">2023-07-10T09:28:00Z</dcterms:created>
  <dcterms:modified xsi:type="dcterms:W3CDTF">2023-07-16T10:54:34Z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0D19CC1FE8314396A26B969BFD398AAA_12</vt:lpwstr>
  </property>
  <property fmtid="{D5CDD505-2E9C-101B-9397-08002B2CF9AE}" pid="3" name="KSOProductBuildVer">
    <vt:lpwstr>2052-11.1.0.14036</vt:lpwstr>
  </property>
</Properties>
</file>