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42BAF1-CA08-5938-6095-67DF879F8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14" b="10185"/>
          <a:stretch/>
        </p:blipFill>
        <p:spPr>
          <a:xfrm>
            <a:off x="4039373" y="3429002"/>
            <a:ext cx="3591514" cy="93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5004CB-3D23-972B-F9EF-06B9D5F79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5943"/>
            <a:ext cx="11520000" cy="396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1B8940-D73C-5DBF-D8C8-2F067B96A666}"/>
              </a:ext>
            </a:extLst>
          </p:cNvPr>
          <p:cNvSpPr/>
          <p:nvPr/>
        </p:nvSpPr>
        <p:spPr bwMode="white">
          <a:xfrm>
            <a:off x="10384971" y="370178"/>
            <a:ext cx="1589315" cy="729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859FD0-C300-EABF-6CD4-6B1331EDDE95}"/>
              </a:ext>
            </a:extLst>
          </p:cNvPr>
          <p:cNvSpPr/>
          <p:nvPr/>
        </p:nvSpPr>
        <p:spPr bwMode="white">
          <a:xfrm>
            <a:off x="1112132" y="1394265"/>
            <a:ext cx="247537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A4A60D-C0F0-F1E9-BB4A-8B9DC2F88C86}"/>
              </a:ext>
            </a:extLst>
          </p:cNvPr>
          <p:cNvSpPr/>
          <p:nvPr/>
        </p:nvSpPr>
        <p:spPr bwMode="white">
          <a:xfrm>
            <a:off x="1131173" y="2061113"/>
            <a:ext cx="218975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D3187E-A7EC-A64A-9986-6D70E74DC53A}"/>
              </a:ext>
            </a:extLst>
          </p:cNvPr>
          <p:cNvSpPr/>
          <p:nvPr/>
        </p:nvSpPr>
        <p:spPr bwMode="white">
          <a:xfrm>
            <a:off x="1112132" y="2727960"/>
            <a:ext cx="247537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87E07F-6B88-8E59-CFE2-1C40A092923D}"/>
              </a:ext>
            </a:extLst>
          </p:cNvPr>
          <p:cNvSpPr/>
          <p:nvPr/>
        </p:nvSpPr>
        <p:spPr bwMode="white">
          <a:xfrm>
            <a:off x="1140694" y="3394808"/>
            <a:ext cx="209454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5CABD3-00FB-B710-74C9-E40F94B7C927}"/>
              </a:ext>
            </a:extLst>
          </p:cNvPr>
          <p:cNvSpPr/>
          <p:nvPr/>
        </p:nvSpPr>
        <p:spPr bwMode="white">
          <a:xfrm>
            <a:off x="1112132" y="4071182"/>
            <a:ext cx="247537" cy="20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382AF6-846B-4804-5DC2-5A38B3B10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23285"/>
            <a:ext cx="11520000" cy="302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0C86F0-F0C9-2539-85DE-4D8A591F7A80}"/>
              </a:ext>
            </a:extLst>
          </p:cNvPr>
          <p:cNvSpPr/>
          <p:nvPr/>
        </p:nvSpPr>
        <p:spPr bwMode="white">
          <a:xfrm>
            <a:off x="2035636" y="3005279"/>
            <a:ext cx="199933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86D72C-4DF5-3837-D953-E7F2D11ACF9A}"/>
              </a:ext>
            </a:extLst>
          </p:cNvPr>
          <p:cNvSpPr/>
          <p:nvPr/>
        </p:nvSpPr>
        <p:spPr bwMode="white">
          <a:xfrm>
            <a:off x="4120661" y="3014825"/>
            <a:ext cx="152330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1DAE89-4BB4-8652-7E62-E3CB7EC63C25}"/>
              </a:ext>
            </a:extLst>
          </p:cNvPr>
          <p:cNvSpPr/>
          <p:nvPr/>
        </p:nvSpPr>
        <p:spPr bwMode="white">
          <a:xfrm>
            <a:off x="6243768" y="3014825"/>
            <a:ext cx="190413" cy="21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90D7E5-8255-D038-0AD5-30EF0CB5173E}"/>
              </a:ext>
            </a:extLst>
          </p:cNvPr>
          <p:cNvSpPr/>
          <p:nvPr/>
        </p:nvSpPr>
        <p:spPr bwMode="white">
          <a:xfrm>
            <a:off x="8300231" y="3014825"/>
            <a:ext cx="209454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631289-6989-DCAD-D4BE-8C737FD5D4D8}"/>
              </a:ext>
            </a:extLst>
          </p:cNvPr>
          <p:cNvSpPr/>
          <p:nvPr/>
        </p:nvSpPr>
        <p:spPr bwMode="white">
          <a:xfrm>
            <a:off x="10404297" y="3005279"/>
            <a:ext cx="190413" cy="21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D98B4D-2721-429B-4A2F-2202251FE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1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726AFD-024D-887B-6645-E62EFCB88613}"/>
              </a:ext>
            </a:extLst>
          </p:cNvPr>
          <p:cNvSpPr/>
          <p:nvPr/>
        </p:nvSpPr>
        <p:spPr bwMode="white">
          <a:xfrm>
            <a:off x="1140694" y="1265204"/>
            <a:ext cx="209454" cy="20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25C888-1E01-F233-E557-8B24E0AA5644}"/>
              </a:ext>
            </a:extLst>
          </p:cNvPr>
          <p:cNvSpPr/>
          <p:nvPr/>
        </p:nvSpPr>
        <p:spPr bwMode="white">
          <a:xfrm>
            <a:off x="1131173" y="1922669"/>
            <a:ext cx="218975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0B0E1C-82DC-16F3-AA40-90BD6BEEB6BE}"/>
              </a:ext>
            </a:extLst>
          </p:cNvPr>
          <p:cNvSpPr/>
          <p:nvPr/>
        </p:nvSpPr>
        <p:spPr bwMode="white">
          <a:xfrm>
            <a:off x="1112132" y="2599190"/>
            <a:ext cx="247537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61EA30-6612-643B-46DF-358AE346838A}"/>
              </a:ext>
            </a:extLst>
          </p:cNvPr>
          <p:cNvSpPr/>
          <p:nvPr/>
        </p:nvSpPr>
        <p:spPr bwMode="white">
          <a:xfrm>
            <a:off x="1140694" y="3266183"/>
            <a:ext cx="209454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321F79-4B6B-4E5A-6346-4E78E07EEAF2}"/>
              </a:ext>
            </a:extLst>
          </p:cNvPr>
          <p:cNvSpPr/>
          <p:nvPr/>
        </p:nvSpPr>
        <p:spPr bwMode="white">
          <a:xfrm>
            <a:off x="1131173" y="3933176"/>
            <a:ext cx="218975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0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5D8301-BA1C-D97B-0DB9-7E152EDF8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B9923D-2B1B-0F5A-4836-251F27D336D9}"/>
              </a:ext>
            </a:extLst>
          </p:cNvPr>
          <p:cNvSpPr/>
          <p:nvPr/>
        </p:nvSpPr>
        <p:spPr bwMode="white">
          <a:xfrm>
            <a:off x="1150214" y="1321973"/>
            <a:ext cx="190413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CD5C7D-93DE-7A7E-1CA5-6E0DA1F5FAC8}"/>
              </a:ext>
            </a:extLst>
          </p:cNvPr>
          <p:cNvSpPr/>
          <p:nvPr/>
        </p:nvSpPr>
        <p:spPr bwMode="white">
          <a:xfrm>
            <a:off x="1150214" y="1988688"/>
            <a:ext cx="190413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35BEF9-8395-2E5D-4DB6-0FE67AB0AAB7}"/>
              </a:ext>
            </a:extLst>
          </p:cNvPr>
          <p:cNvSpPr/>
          <p:nvPr/>
        </p:nvSpPr>
        <p:spPr bwMode="white">
          <a:xfrm>
            <a:off x="1121652" y="2655403"/>
            <a:ext cx="22849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21D5C7-FB58-B2CF-319E-06A07B8A2852}"/>
              </a:ext>
            </a:extLst>
          </p:cNvPr>
          <p:cNvSpPr/>
          <p:nvPr/>
        </p:nvSpPr>
        <p:spPr bwMode="white">
          <a:xfrm>
            <a:off x="1121652" y="3331642"/>
            <a:ext cx="228495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46E348-5CD2-82F8-CCAB-265C6C35D227}"/>
              </a:ext>
            </a:extLst>
          </p:cNvPr>
          <p:cNvSpPr/>
          <p:nvPr/>
        </p:nvSpPr>
        <p:spPr bwMode="white">
          <a:xfrm>
            <a:off x="1121652" y="3998357"/>
            <a:ext cx="228495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