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7" r:id="rId4"/>
    <p:sldId id="266" r:id="rId5"/>
    <p:sldId id="265" r:id="rId6"/>
    <p:sldId id="264" r:id="rId7"/>
    <p:sldId id="262" r:id="rId8"/>
    <p:sldId id="261" r:id="rId9"/>
    <p:sldId id="260" r:id="rId10"/>
    <p:sldId id="25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336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D4E610-75BE-01BE-8F71-902E50FB7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24" b="17854"/>
          <a:stretch/>
        </p:blipFill>
        <p:spPr>
          <a:xfrm>
            <a:off x="5093286" y="3519890"/>
            <a:ext cx="2267453" cy="70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B359562-CA95-0678-8601-5BFB0688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3" b="59377"/>
          <a:stretch/>
        </p:blipFill>
        <p:spPr>
          <a:xfrm>
            <a:off x="3135857" y="1916657"/>
            <a:ext cx="6182313" cy="92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2CADFA-222E-35A9-BEC7-C0D54B96A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6" y="649367"/>
            <a:ext cx="11520000" cy="3262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EB86ED-2C35-A669-E714-66D8476BDC0C}"/>
              </a:ext>
            </a:extLst>
          </p:cNvPr>
          <p:cNvSpPr/>
          <p:nvPr/>
        </p:nvSpPr>
        <p:spPr bwMode="white">
          <a:xfrm>
            <a:off x="10464780" y="637792"/>
            <a:ext cx="1380496" cy="49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47C89F-42B6-245B-5F05-ED793D558991}"/>
              </a:ext>
            </a:extLst>
          </p:cNvPr>
          <p:cNvSpPr/>
          <p:nvPr/>
        </p:nvSpPr>
        <p:spPr bwMode="white">
          <a:xfrm>
            <a:off x="2972020" y="2681219"/>
            <a:ext cx="523636" cy="40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2E4A64-A02D-AB4E-32D2-2A86241E2795}"/>
              </a:ext>
            </a:extLst>
          </p:cNvPr>
          <p:cNvSpPr/>
          <p:nvPr/>
        </p:nvSpPr>
        <p:spPr bwMode="white">
          <a:xfrm>
            <a:off x="5410808" y="2681219"/>
            <a:ext cx="693509" cy="40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EED77F-95FF-F49F-6805-9A5FF282B0E9}"/>
              </a:ext>
            </a:extLst>
          </p:cNvPr>
          <p:cNvSpPr/>
          <p:nvPr/>
        </p:nvSpPr>
        <p:spPr bwMode="white">
          <a:xfrm>
            <a:off x="6646995" y="2681219"/>
            <a:ext cx="523826" cy="40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614238-27DC-2AE8-B321-42F91E197974}"/>
              </a:ext>
            </a:extLst>
          </p:cNvPr>
          <p:cNvSpPr/>
          <p:nvPr/>
        </p:nvSpPr>
        <p:spPr bwMode="white">
          <a:xfrm>
            <a:off x="10371221" y="2681219"/>
            <a:ext cx="537411" cy="40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CC3C791-C09B-7624-65B3-CB38B8F6B36D}"/>
              </a:ext>
            </a:extLst>
          </p:cNvPr>
          <p:cNvSpPr/>
          <p:nvPr/>
        </p:nvSpPr>
        <p:spPr bwMode="white">
          <a:xfrm>
            <a:off x="1658168" y="2681219"/>
            <a:ext cx="780693" cy="40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ADCED64B-2755-214A-92FC-A5612A00F38D}"/>
              </a:ext>
            </a:extLst>
          </p:cNvPr>
          <p:cNvSpPr/>
          <p:nvPr/>
        </p:nvSpPr>
        <p:spPr bwMode="white">
          <a:xfrm>
            <a:off x="9111916" y="2681219"/>
            <a:ext cx="724500" cy="40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42891373-BFA1-2FE1-B760-BFF3C4ED1154}"/>
              </a:ext>
            </a:extLst>
          </p:cNvPr>
          <p:cNvSpPr/>
          <p:nvPr/>
        </p:nvSpPr>
        <p:spPr bwMode="white">
          <a:xfrm>
            <a:off x="1229738" y="3339425"/>
            <a:ext cx="1018710" cy="23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488B17B9-D4B6-2B3F-BAAC-271D53EE7F47}"/>
              </a:ext>
            </a:extLst>
          </p:cNvPr>
          <p:cNvSpPr/>
          <p:nvPr/>
        </p:nvSpPr>
        <p:spPr bwMode="white">
          <a:xfrm>
            <a:off x="3295722" y="3167719"/>
            <a:ext cx="590280" cy="60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6B7C13E9-FB01-6CFA-9BD9-0328CD1F057F}"/>
              </a:ext>
            </a:extLst>
          </p:cNvPr>
          <p:cNvSpPr/>
          <p:nvPr/>
        </p:nvSpPr>
        <p:spPr bwMode="white">
          <a:xfrm>
            <a:off x="5009441" y="3177258"/>
            <a:ext cx="894942" cy="41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D34F378D-030E-97F2-27CB-E178557D9206}"/>
              </a:ext>
            </a:extLst>
          </p:cNvPr>
          <p:cNvSpPr/>
          <p:nvPr/>
        </p:nvSpPr>
        <p:spPr bwMode="white">
          <a:xfrm>
            <a:off x="7018300" y="3167719"/>
            <a:ext cx="609321" cy="41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9FBB44C1-0E35-C1C4-4C9E-DD691E370B40}"/>
              </a:ext>
            </a:extLst>
          </p:cNvPr>
          <p:cNvSpPr/>
          <p:nvPr/>
        </p:nvSpPr>
        <p:spPr bwMode="white">
          <a:xfrm>
            <a:off x="8732019" y="3177258"/>
            <a:ext cx="828297" cy="60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4B85898D-88FF-18B6-2D7A-EADCE203FDE5}"/>
              </a:ext>
            </a:extLst>
          </p:cNvPr>
          <p:cNvSpPr/>
          <p:nvPr/>
        </p:nvSpPr>
        <p:spPr bwMode="white">
          <a:xfrm>
            <a:off x="10702796" y="3167719"/>
            <a:ext cx="637884" cy="41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9DDD71-14EB-F0D7-8FBF-16804ADAA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6" y="594462"/>
            <a:ext cx="11520000" cy="2860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703197-44D5-5583-0FFE-C79E05409E8F}"/>
              </a:ext>
            </a:extLst>
          </p:cNvPr>
          <p:cNvSpPr/>
          <p:nvPr/>
        </p:nvSpPr>
        <p:spPr bwMode="white">
          <a:xfrm>
            <a:off x="1128970" y="1223730"/>
            <a:ext cx="209454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EBCED9-83AD-2430-0355-600181C49569}"/>
              </a:ext>
            </a:extLst>
          </p:cNvPr>
          <p:cNvSpPr/>
          <p:nvPr/>
        </p:nvSpPr>
        <p:spPr bwMode="white">
          <a:xfrm>
            <a:off x="1100408" y="1681379"/>
            <a:ext cx="247537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3630DC-1F2A-1B1B-C906-42D397C34BD8}"/>
              </a:ext>
            </a:extLst>
          </p:cNvPr>
          <p:cNvSpPr/>
          <p:nvPr/>
        </p:nvSpPr>
        <p:spPr bwMode="white">
          <a:xfrm>
            <a:off x="1119449" y="2139029"/>
            <a:ext cx="21897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E22F2E-471E-332C-5AB4-BCB9209EBD70}"/>
              </a:ext>
            </a:extLst>
          </p:cNvPr>
          <p:cNvSpPr/>
          <p:nvPr/>
        </p:nvSpPr>
        <p:spPr bwMode="white">
          <a:xfrm>
            <a:off x="1128970" y="2596678"/>
            <a:ext cx="209454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8C6434-1B2A-BDAA-6647-A8332C92F5A3}"/>
              </a:ext>
            </a:extLst>
          </p:cNvPr>
          <p:cNvSpPr/>
          <p:nvPr/>
        </p:nvSpPr>
        <p:spPr bwMode="white">
          <a:xfrm>
            <a:off x="1119449" y="3054328"/>
            <a:ext cx="21897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6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8D7C9C-13A9-5F94-55F9-3C96BA5F3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8127"/>
            <a:ext cx="11433415" cy="641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A01B9C-EF62-D017-066E-3D65F7CE013D}"/>
              </a:ext>
            </a:extLst>
          </p:cNvPr>
          <p:cNvSpPr/>
          <p:nvPr/>
        </p:nvSpPr>
        <p:spPr bwMode="white">
          <a:xfrm>
            <a:off x="1125377" y="853081"/>
            <a:ext cx="217329" cy="20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6D3E27-6BA5-6A90-B99A-1E4AC7B44B26}"/>
              </a:ext>
            </a:extLst>
          </p:cNvPr>
          <p:cNvSpPr/>
          <p:nvPr/>
        </p:nvSpPr>
        <p:spPr bwMode="white">
          <a:xfrm>
            <a:off x="1134826" y="2214227"/>
            <a:ext cx="207880" cy="20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93A260-B08E-3E8B-7E59-518F5F6DBE45}"/>
              </a:ext>
            </a:extLst>
          </p:cNvPr>
          <p:cNvSpPr/>
          <p:nvPr/>
        </p:nvSpPr>
        <p:spPr bwMode="white">
          <a:xfrm>
            <a:off x="1134826" y="3575373"/>
            <a:ext cx="207880" cy="20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FD42B4-EC4C-5C4F-163D-05FB149ACF4C}"/>
              </a:ext>
            </a:extLst>
          </p:cNvPr>
          <p:cNvSpPr/>
          <p:nvPr/>
        </p:nvSpPr>
        <p:spPr bwMode="white">
          <a:xfrm>
            <a:off x="1106479" y="4482803"/>
            <a:ext cx="255125" cy="20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EF0E3B-A47E-83D7-31DD-C3E9B08B8200}"/>
              </a:ext>
            </a:extLst>
          </p:cNvPr>
          <p:cNvSpPr/>
          <p:nvPr/>
        </p:nvSpPr>
        <p:spPr bwMode="white">
          <a:xfrm>
            <a:off x="1134826" y="5399686"/>
            <a:ext cx="207880" cy="19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6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C01450-70E0-41E7-106F-B54E2A2BF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4462"/>
            <a:ext cx="11520000" cy="3448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192F8F-54A4-1DAF-22E4-11957DEB23C2}"/>
              </a:ext>
            </a:extLst>
          </p:cNvPr>
          <p:cNvSpPr/>
          <p:nvPr/>
        </p:nvSpPr>
        <p:spPr bwMode="white">
          <a:xfrm>
            <a:off x="4387239" y="2700038"/>
            <a:ext cx="2283192" cy="600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709B82-6401-847D-C776-A7DE0224B051}"/>
              </a:ext>
            </a:extLst>
          </p:cNvPr>
          <p:cNvSpPr/>
          <p:nvPr/>
        </p:nvSpPr>
        <p:spPr bwMode="white">
          <a:xfrm>
            <a:off x="2863933" y="3395545"/>
            <a:ext cx="1037752" cy="600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C3FFC3B-97E1-F313-0E61-4E2D2D52A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7" y="4053538"/>
            <a:ext cx="11520000" cy="2047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32C1BB-03F0-EB23-2140-2C93AF32036B}"/>
              </a:ext>
            </a:extLst>
          </p:cNvPr>
          <p:cNvSpPr/>
          <p:nvPr/>
        </p:nvSpPr>
        <p:spPr bwMode="white">
          <a:xfrm>
            <a:off x="3804485" y="4139260"/>
            <a:ext cx="1789884" cy="6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E9D61C-9BD6-F959-D89B-B664F2913648}"/>
              </a:ext>
            </a:extLst>
          </p:cNvPr>
          <p:cNvSpPr/>
          <p:nvPr/>
        </p:nvSpPr>
        <p:spPr bwMode="white">
          <a:xfrm>
            <a:off x="3423658" y="4796466"/>
            <a:ext cx="1190082" cy="4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7B0CC17-B226-6699-16F9-F6714F5ECE70}"/>
              </a:ext>
            </a:extLst>
          </p:cNvPr>
          <p:cNvSpPr/>
          <p:nvPr/>
        </p:nvSpPr>
        <p:spPr bwMode="white">
          <a:xfrm>
            <a:off x="3357014" y="5453672"/>
            <a:ext cx="1323371" cy="6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6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D97EA8-FEF5-C846-23A6-16064E84B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3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DF042D-87BC-BE88-D9EF-7E2C773BE9C9}"/>
              </a:ext>
            </a:extLst>
          </p:cNvPr>
          <p:cNvSpPr/>
          <p:nvPr/>
        </p:nvSpPr>
        <p:spPr bwMode="white">
          <a:xfrm>
            <a:off x="2054677" y="1388678"/>
            <a:ext cx="209454" cy="200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E24B70-0020-DF6B-8840-849BEA086285}"/>
              </a:ext>
            </a:extLst>
          </p:cNvPr>
          <p:cNvSpPr/>
          <p:nvPr/>
        </p:nvSpPr>
        <p:spPr bwMode="white">
          <a:xfrm>
            <a:off x="2054677" y="2293535"/>
            <a:ext cx="190413" cy="200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F53F47-D487-45BA-E18D-B8F56B8872C4}"/>
              </a:ext>
            </a:extLst>
          </p:cNvPr>
          <p:cNvSpPr/>
          <p:nvPr/>
        </p:nvSpPr>
        <p:spPr bwMode="white">
          <a:xfrm>
            <a:off x="2035636" y="3188867"/>
            <a:ext cx="228495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DBC833-6ADA-3425-495A-3C8AB76D5753}"/>
              </a:ext>
            </a:extLst>
          </p:cNvPr>
          <p:cNvSpPr/>
          <p:nvPr/>
        </p:nvSpPr>
        <p:spPr bwMode="white">
          <a:xfrm>
            <a:off x="3254280" y="3646057"/>
            <a:ext cx="247537" cy="200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51384E-C328-68A7-AE53-73816BE6EA58}"/>
              </a:ext>
            </a:extLst>
          </p:cNvPr>
          <p:cNvSpPr/>
          <p:nvPr/>
        </p:nvSpPr>
        <p:spPr bwMode="white">
          <a:xfrm>
            <a:off x="1988033" y="4550914"/>
            <a:ext cx="228495" cy="200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1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783983-5C72-B4F2-F0EE-DC649869E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76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21FA76-4CEB-7B8A-9A29-6A94427272AF}"/>
              </a:ext>
            </a:extLst>
          </p:cNvPr>
          <p:cNvSpPr/>
          <p:nvPr/>
        </p:nvSpPr>
        <p:spPr bwMode="white">
          <a:xfrm>
            <a:off x="1502479" y="1389551"/>
            <a:ext cx="4886598" cy="59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371034-9B3D-A1D3-F3B0-DDE4EBCC490D}"/>
              </a:ext>
            </a:extLst>
          </p:cNvPr>
          <p:cNvSpPr/>
          <p:nvPr/>
        </p:nvSpPr>
        <p:spPr bwMode="white">
          <a:xfrm>
            <a:off x="1502479" y="2590697"/>
            <a:ext cx="6797459" cy="621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09732F1-79B9-1295-C0E4-B74BBE3F0876}"/>
              </a:ext>
            </a:extLst>
          </p:cNvPr>
          <p:cNvSpPr/>
          <p:nvPr/>
        </p:nvSpPr>
        <p:spPr bwMode="white">
          <a:xfrm>
            <a:off x="1607205" y="3810907"/>
            <a:ext cx="6305871" cy="40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B154C3D-66B8-E2BA-EB2E-91092655220E}"/>
              </a:ext>
            </a:extLst>
          </p:cNvPr>
          <p:cNvSpPr/>
          <p:nvPr/>
        </p:nvSpPr>
        <p:spPr bwMode="white">
          <a:xfrm>
            <a:off x="1388230" y="5012052"/>
            <a:ext cx="4684323" cy="603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9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32829F-EA5F-F0C4-95FD-DFF37399B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58AC62-9F17-9621-B7F7-959D8298308B}"/>
              </a:ext>
            </a:extLst>
          </p:cNvPr>
          <p:cNvSpPr/>
          <p:nvPr/>
        </p:nvSpPr>
        <p:spPr bwMode="white">
          <a:xfrm>
            <a:off x="1150214" y="3216756"/>
            <a:ext cx="190413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C82B09-E492-2467-156F-339F57371EA7}"/>
              </a:ext>
            </a:extLst>
          </p:cNvPr>
          <p:cNvSpPr/>
          <p:nvPr/>
        </p:nvSpPr>
        <p:spPr bwMode="white">
          <a:xfrm>
            <a:off x="1121652" y="3664314"/>
            <a:ext cx="228495" cy="20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6A7E9B-1A05-10D2-5937-87F4C04990AB}"/>
              </a:ext>
            </a:extLst>
          </p:cNvPr>
          <p:cNvSpPr/>
          <p:nvPr/>
        </p:nvSpPr>
        <p:spPr bwMode="white">
          <a:xfrm>
            <a:off x="1150214" y="4121395"/>
            <a:ext cx="190413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2C1719-5921-4A83-176E-276611FA0C07}"/>
              </a:ext>
            </a:extLst>
          </p:cNvPr>
          <p:cNvSpPr/>
          <p:nvPr/>
        </p:nvSpPr>
        <p:spPr bwMode="white">
          <a:xfrm>
            <a:off x="1150214" y="4568954"/>
            <a:ext cx="190413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AA974B-D954-1AA5-3A51-15B1F0C80451}"/>
              </a:ext>
            </a:extLst>
          </p:cNvPr>
          <p:cNvSpPr/>
          <p:nvPr/>
        </p:nvSpPr>
        <p:spPr bwMode="white">
          <a:xfrm>
            <a:off x="1121652" y="5016512"/>
            <a:ext cx="228495" cy="20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6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2023-07-16T11:01:33Z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