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240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6F4E28-3C34-8ACF-BB02-0053F23743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63" b="21200"/>
          <a:stretch/>
        </p:blipFill>
        <p:spPr>
          <a:xfrm>
            <a:off x="4107910" y="3362844"/>
            <a:ext cx="3873333" cy="887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 b="59377"/>
          <a:stretch/>
        </p:blipFill>
        <p:spPr>
          <a:xfrm>
            <a:off x="3135857" y="1916657"/>
            <a:ext cx="6182313" cy="92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17F449-1C87-8D65-9F20-8D6669CCD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3" y="698667"/>
            <a:ext cx="11520000" cy="245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FDED21-2B1D-5B80-4DF6-0DDE067C8088}"/>
              </a:ext>
            </a:extLst>
          </p:cNvPr>
          <p:cNvSpPr/>
          <p:nvPr/>
        </p:nvSpPr>
        <p:spPr bwMode="white">
          <a:xfrm>
            <a:off x="1078265" y="1289399"/>
            <a:ext cx="247537" cy="20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66A203-3863-18A9-AFDD-196DBFCBC208}"/>
              </a:ext>
            </a:extLst>
          </p:cNvPr>
          <p:cNvSpPr/>
          <p:nvPr/>
        </p:nvSpPr>
        <p:spPr bwMode="white">
          <a:xfrm>
            <a:off x="1097306" y="1680044"/>
            <a:ext cx="218975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23863B-28F7-571F-793B-35338ACE3F5B}"/>
              </a:ext>
            </a:extLst>
          </p:cNvPr>
          <p:cNvSpPr/>
          <p:nvPr/>
        </p:nvSpPr>
        <p:spPr bwMode="white">
          <a:xfrm>
            <a:off x="1106827" y="2070690"/>
            <a:ext cx="209454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A9B1C6-7BD0-9C9A-EAF6-A92C92078C43}"/>
              </a:ext>
            </a:extLst>
          </p:cNvPr>
          <p:cNvSpPr/>
          <p:nvPr/>
        </p:nvSpPr>
        <p:spPr bwMode="white">
          <a:xfrm>
            <a:off x="1097306" y="2461335"/>
            <a:ext cx="218975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4EFAA2-D02A-F25E-51B2-C5A7F24EA737}"/>
              </a:ext>
            </a:extLst>
          </p:cNvPr>
          <p:cNvSpPr/>
          <p:nvPr/>
        </p:nvSpPr>
        <p:spPr bwMode="white">
          <a:xfrm>
            <a:off x="1106827" y="2851980"/>
            <a:ext cx="209454" cy="200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F6279B-11E0-3609-33B9-8EEA8F849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0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520471-CEEF-7D2B-D597-0097223F3F71}"/>
              </a:ext>
            </a:extLst>
          </p:cNvPr>
          <p:cNvSpPr/>
          <p:nvPr/>
        </p:nvSpPr>
        <p:spPr bwMode="white">
          <a:xfrm>
            <a:off x="1131173" y="903133"/>
            <a:ext cx="218975" cy="20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03C5BB-5262-49CE-26D2-C2D9E14CBCD1}"/>
              </a:ext>
            </a:extLst>
          </p:cNvPr>
          <p:cNvSpPr/>
          <p:nvPr/>
        </p:nvSpPr>
        <p:spPr bwMode="white">
          <a:xfrm>
            <a:off x="1112132" y="3094726"/>
            <a:ext cx="247537" cy="20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C2A282-2FAF-2E48-C01B-3E22B5E32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" y="755111"/>
            <a:ext cx="11520000" cy="222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A920E7-6193-1ECB-1AB0-FB4C1C5728A6}"/>
              </a:ext>
            </a:extLst>
          </p:cNvPr>
          <p:cNvSpPr/>
          <p:nvPr/>
        </p:nvSpPr>
        <p:spPr bwMode="white">
          <a:xfrm>
            <a:off x="662893" y="831400"/>
            <a:ext cx="209454" cy="20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996676-ED64-A2A4-52D5-B7CDA744F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99822" cy="6327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EF626A-9615-00C9-33EE-A2578D79147B}"/>
              </a:ext>
            </a:extLst>
          </p:cNvPr>
          <p:cNvSpPr/>
          <p:nvPr/>
        </p:nvSpPr>
        <p:spPr bwMode="white">
          <a:xfrm>
            <a:off x="9949269" y="1647705"/>
            <a:ext cx="1212542" cy="39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9619D8-6A2E-527D-4BEC-DD9381258EE1}"/>
              </a:ext>
            </a:extLst>
          </p:cNvPr>
          <p:cNvSpPr/>
          <p:nvPr/>
        </p:nvSpPr>
        <p:spPr bwMode="white">
          <a:xfrm>
            <a:off x="6348666" y="2555583"/>
            <a:ext cx="758996" cy="39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045611-6867-CDDF-5669-9AE6CF44AFBE}"/>
              </a:ext>
            </a:extLst>
          </p:cNvPr>
          <p:cNvSpPr/>
          <p:nvPr/>
        </p:nvSpPr>
        <p:spPr bwMode="white">
          <a:xfrm>
            <a:off x="2646244" y="3917400"/>
            <a:ext cx="1147749" cy="39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18A06A-35C4-3449-343C-AC8110348F3E}"/>
              </a:ext>
            </a:extLst>
          </p:cNvPr>
          <p:cNvSpPr/>
          <p:nvPr/>
        </p:nvSpPr>
        <p:spPr bwMode="white">
          <a:xfrm>
            <a:off x="10051086" y="4084153"/>
            <a:ext cx="1008909" cy="231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DD61CF-90FE-9E3C-75B3-A60390EC8D9E}"/>
              </a:ext>
            </a:extLst>
          </p:cNvPr>
          <p:cNvSpPr/>
          <p:nvPr/>
        </p:nvSpPr>
        <p:spPr bwMode="white">
          <a:xfrm>
            <a:off x="7533440" y="5279217"/>
            <a:ext cx="1555016" cy="583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1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2023-07-16T10:48:29Z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