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44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B63DF9-0323-E4C7-958B-24F0428530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3" b="26846"/>
          <a:stretch/>
        </p:blipFill>
        <p:spPr>
          <a:xfrm>
            <a:off x="4093801" y="3516857"/>
            <a:ext cx="3591514" cy="795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B359562-CA95-0678-8601-5BFB0688C2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3" b="59377"/>
          <a:stretch/>
        </p:blipFill>
        <p:spPr>
          <a:xfrm>
            <a:off x="3135857" y="1916657"/>
            <a:ext cx="6182313" cy="92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F524BB-10F5-5BDA-047A-50278545ED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1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6E58E5-4208-F686-6B56-0C3917A2998F}"/>
              </a:ext>
            </a:extLst>
          </p:cNvPr>
          <p:cNvSpPr/>
          <p:nvPr/>
        </p:nvSpPr>
        <p:spPr bwMode="white">
          <a:xfrm>
            <a:off x="1131173" y="1103769"/>
            <a:ext cx="218975" cy="209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A54B9A-10E8-FD01-1B9D-94E99E17436E}"/>
              </a:ext>
            </a:extLst>
          </p:cNvPr>
          <p:cNvSpPr/>
          <p:nvPr/>
        </p:nvSpPr>
        <p:spPr bwMode="white">
          <a:xfrm>
            <a:off x="1112132" y="1675899"/>
            <a:ext cx="257057" cy="209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364169-1DAE-EE31-50D3-E26D6CA0B100}"/>
              </a:ext>
            </a:extLst>
          </p:cNvPr>
          <p:cNvSpPr/>
          <p:nvPr/>
        </p:nvSpPr>
        <p:spPr bwMode="white">
          <a:xfrm>
            <a:off x="1140694" y="2248030"/>
            <a:ext cx="209454" cy="20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5714CE-7169-C299-17FD-257C3538AA79}"/>
              </a:ext>
            </a:extLst>
          </p:cNvPr>
          <p:cNvSpPr/>
          <p:nvPr/>
        </p:nvSpPr>
        <p:spPr bwMode="white">
          <a:xfrm>
            <a:off x="1131173" y="2810625"/>
            <a:ext cx="218975" cy="209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26D73B2-BE62-2A08-A09E-6164D939276B}"/>
              </a:ext>
            </a:extLst>
          </p:cNvPr>
          <p:cNvSpPr/>
          <p:nvPr/>
        </p:nvSpPr>
        <p:spPr bwMode="white">
          <a:xfrm>
            <a:off x="1131173" y="3382755"/>
            <a:ext cx="218975" cy="209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6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C777B0-72C8-1155-C7DF-47B8410A05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8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CE91F2-4503-D821-3CE3-F6182D08BCFC}"/>
              </a:ext>
            </a:extLst>
          </p:cNvPr>
          <p:cNvSpPr/>
          <p:nvPr/>
        </p:nvSpPr>
        <p:spPr bwMode="white">
          <a:xfrm>
            <a:off x="1216859" y="3040559"/>
            <a:ext cx="1161520" cy="21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0095E0-3E4D-CDCA-BA0C-BFEEB4638B56}"/>
              </a:ext>
            </a:extLst>
          </p:cNvPr>
          <p:cNvSpPr/>
          <p:nvPr/>
        </p:nvSpPr>
        <p:spPr bwMode="white">
          <a:xfrm>
            <a:off x="3768396" y="3040560"/>
            <a:ext cx="495074" cy="219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55725C-6187-F1A9-D8CB-B20FEEFF0DCF}"/>
              </a:ext>
            </a:extLst>
          </p:cNvPr>
          <p:cNvSpPr/>
          <p:nvPr/>
        </p:nvSpPr>
        <p:spPr bwMode="white">
          <a:xfrm>
            <a:off x="5891504" y="3040559"/>
            <a:ext cx="675966" cy="21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E30062B-86B8-3403-7EBC-62BF02F1B52F}"/>
              </a:ext>
            </a:extLst>
          </p:cNvPr>
          <p:cNvSpPr/>
          <p:nvPr/>
        </p:nvSpPr>
        <p:spPr bwMode="white">
          <a:xfrm>
            <a:off x="8214545" y="3040559"/>
            <a:ext cx="466512" cy="21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DD6BA2-6CB3-AA06-A381-08D5DD197115}"/>
              </a:ext>
            </a:extLst>
          </p:cNvPr>
          <p:cNvSpPr/>
          <p:nvPr/>
        </p:nvSpPr>
        <p:spPr bwMode="white">
          <a:xfrm>
            <a:off x="10185322" y="3040559"/>
            <a:ext cx="942545" cy="21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909DA3A-756C-7906-6B05-E53450F6A524}"/>
              </a:ext>
            </a:extLst>
          </p:cNvPr>
          <p:cNvSpPr/>
          <p:nvPr/>
        </p:nvSpPr>
        <p:spPr bwMode="white">
          <a:xfrm>
            <a:off x="1483438" y="3612921"/>
            <a:ext cx="618842" cy="257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BA2B9EC-A630-A447-43B5-79770AE36D37}"/>
              </a:ext>
            </a:extLst>
          </p:cNvPr>
          <p:cNvSpPr/>
          <p:nvPr/>
        </p:nvSpPr>
        <p:spPr bwMode="white">
          <a:xfrm>
            <a:off x="3739834" y="3612921"/>
            <a:ext cx="542677" cy="209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305C210-0959-3E13-88B3-C2551F4DD85F}"/>
              </a:ext>
            </a:extLst>
          </p:cNvPr>
          <p:cNvSpPr/>
          <p:nvPr/>
        </p:nvSpPr>
        <p:spPr bwMode="white">
          <a:xfrm>
            <a:off x="5948628" y="3612921"/>
            <a:ext cx="552198" cy="209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C1B2C9C-CC94-27B7-4FD5-F35FAB61BA9F}"/>
              </a:ext>
            </a:extLst>
          </p:cNvPr>
          <p:cNvSpPr/>
          <p:nvPr/>
        </p:nvSpPr>
        <p:spPr bwMode="white">
          <a:xfrm>
            <a:off x="8233586" y="3670157"/>
            <a:ext cx="418909" cy="152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19B5980-C5A9-2679-3911-982B64525F1D}"/>
              </a:ext>
            </a:extLst>
          </p:cNvPr>
          <p:cNvSpPr/>
          <p:nvPr/>
        </p:nvSpPr>
        <p:spPr bwMode="white">
          <a:xfrm>
            <a:off x="10432859" y="3670157"/>
            <a:ext cx="466512" cy="152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8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73A351-121A-09FC-3BBD-B05958C0D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440114" cy="6109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39C897-19C3-2C95-80AB-161AA8CD6987}"/>
              </a:ext>
            </a:extLst>
          </p:cNvPr>
          <p:cNvSpPr/>
          <p:nvPr/>
        </p:nvSpPr>
        <p:spPr bwMode="white">
          <a:xfrm>
            <a:off x="4312039" y="2695822"/>
            <a:ext cx="822553" cy="39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28149BC-15B4-17B8-3183-768E3BB8072F}"/>
              </a:ext>
            </a:extLst>
          </p:cNvPr>
          <p:cNvSpPr/>
          <p:nvPr/>
        </p:nvSpPr>
        <p:spPr bwMode="white">
          <a:xfrm>
            <a:off x="6165149" y="3461822"/>
            <a:ext cx="822553" cy="605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9351DA7-CDAA-877E-0335-00722B9ACCF3}"/>
              </a:ext>
            </a:extLst>
          </p:cNvPr>
          <p:cNvSpPr/>
          <p:nvPr/>
        </p:nvSpPr>
        <p:spPr bwMode="white">
          <a:xfrm>
            <a:off x="5730235" y="4322389"/>
            <a:ext cx="756371" cy="321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3FE0A12-23FA-8DB7-D420-385A99679F45}"/>
              </a:ext>
            </a:extLst>
          </p:cNvPr>
          <p:cNvSpPr/>
          <p:nvPr/>
        </p:nvSpPr>
        <p:spPr bwMode="white">
          <a:xfrm>
            <a:off x="4832044" y="5003277"/>
            <a:ext cx="605097" cy="406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EBCF5AD-9C25-E6DC-C0FC-06A026399653}"/>
              </a:ext>
            </a:extLst>
          </p:cNvPr>
          <p:cNvSpPr/>
          <p:nvPr/>
        </p:nvSpPr>
        <p:spPr bwMode="white">
          <a:xfrm>
            <a:off x="3952763" y="5958411"/>
            <a:ext cx="548368" cy="226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272FC4-CDFC-2564-E3AE-37A60510A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2" y="599486"/>
            <a:ext cx="11520000" cy="2304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9FC98A-5289-9B0F-DD59-D08E2F56F6E0}"/>
              </a:ext>
            </a:extLst>
          </p:cNvPr>
          <p:cNvSpPr/>
          <p:nvPr/>
        </p:nvSpPr>
        <p:spPr bwMode="white">
          <a:xfrm>
            <a:off x="1095821" y="1351888"/>
            <a:ext cx="276099" cy="25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900451-E175-1D54-CE23-9A3173927A2A}"/>
              </a:ext>
            </a:extLst>
          </p:cNvPr>
          <p:cNvSpPr/>
          <p:nvPr/>
        </p:nvSpPr>
        <p:spPr bwMode="white">
          <a:xfrm>
            <a:off x="6037044" y="1370937"/>
            <a:ext cx="247537" cy="19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EFADEF-BFA5-F06E-1E6B-0B6DF6CF789E}"/>
              </a:ext>
            </a:extLst>
          </p:cNvPr>
          <p:cNvSpPr/>
          <p:nvPr/>
        </p:nvSpPr>
        <p:spPr bwMode="white">
          <a:xfrm>
            <a:off x="1124383" y="1942382"/>
            <a:ext cx="247537" cy="19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A67C7B-7BD4-0506-7D50-BBF76DF125D5}"/>
              </a:ext>
            </a:extLst>
          </p:cNvPr>
          <p:cNvSpPr/>
          <p:nvPr/>
        </p:nvSpPr>
        <p:spPr bwMode="white">
          <a:xfrm>
            <a:off x="6037044" y="1942382"/>
            <a:ext cx="247537" cy="19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D34D3C-307F-A764-D02C-EF57B5B385F1}"/>
              </a:ext>
            </a:extLst>
          </p:cNvPr>
          <p:cNvSpPr/>
          <p:nvPr/>
        </p:nvSpPr>
        <p:spPr bwMode="white">
          <a:xfrm>
            <a:off x="1086300" y="2494779"/>
            <a:ext cx="285619" cy="25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5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2023-07-16T10:45:01Z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