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5" d="100"/>
          <a:sy n="65" d="100"/>
        </p:scale>
        <p:origin x="336" y="5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15B14BB-06A8-AAE7-3CF9-1F5721BB70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94" b="15894"/>
          <a:stretch/>
        </p:blipFill>
        <p:spPr>
          <a:xfrm>
            <a:off x="3934561" y="3302492"/>
            <a:ext cx="4200277" cy="9058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15B8BC8A-A4BF-731F-51AF-7F4B29DCBB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86" b="52179"/>
          <a:stretch/>
        </p:blipFill>
        <p:spPr>
          <a:xfrm>
            <a:off x="3306400" y="1884000"/>
            <a:ext cx="5456600" cy="1113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BCAF341-324F-37F7-8F96-3AF6CE79F5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38" y="833888"/>
            <a:ext cx="11520000" cy="15628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41410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3DCDB8A-7589-2606-08E9-1D0C474030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2936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BEFF820-8132-74EA-897E-65B31C716C2B}"/>
              </a:ext>
            </a:extLst>
          </p:cNvPr>
          <p:cNvSpPr/>
          <p:nvPr/>
        </p:nvSpPr>
        <p:spPr bwMode="white">
          <a:xfrm>
            <a:off x="2616396" y="3168678"/>
            <a:ext cx="742611" cy="609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0C0AEEB-8A6F-2DD3-033E-D554D944233B}"/>
              </a:ext>
            </a:extLst>
          </p:cNvPr>
          <p:cNvSpPr/>
          <p:nvPr/>
        </p:nvSpPr>
        <p:spPr bwMode="white">
          <a:xfrm>
            <a:off x="6167603" y="3168678"/>
            <a:ext cx="1428099" cy="4189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774A3C0-02B4-E166-8CF5-1E430E0D563B}"/>
              </a:ext>
            </a:extLst>
          </p:cNvPr>
          <p:cNvSpPr/>
          <p:nvPr/>
        </p:nvSpPr>
        <p:spPr bwMode="white">
          <a:xfrm>
            <a:off x="10175801" y="3168678"/>
            <a:ext cx="1332893" cy="4189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84D0CE9-8AA3-69F8-F021-AA0408C3C673}"/>
              </a:ext>
            </a:extLst>
          </p:cNvPr>
          <p:cNvSpPr/>
          <p:nvPr/>
        </p:nvSpPr>
        <p:spPr bwMode="white">
          <a:xfrm>
            <a:off x="2597355" y="4768197"/>
            <a:ext cx="761652" cy="4474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1ED67BF-8966-6E82-29AC-84A729C03F45}"/>
              </a:ext>
            </a:extLst>
          </p:cNvPr>
          <p:cNvSpPr/>
          <p:nvPr/>
        </p:nvSpPr>
        <p:spPr bwMode="white">
          <a:xfrm>
            <a:off x="6062876" y="4615862"/>
            <a:ext cx="1780363" cy="5998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577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85DCED4-CC6C-25EC-B332-A75AA80BAE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46" y="711692"/>
            <a:ext cx="11520000" cy="33701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1F8729E-C581-9911-3B74-63AC2FED42F6}"/>
              </a:ext>
            </a:extLst>
          </p:cNvPr>
          <p:cNvSpPr/>
          <p:nvPr/>
        </p:nvSpPr>
        <p:spPr bwMode="white">
          <a:xfrm>
            <a:off x="2506553" y="1752345"/>
            <a:ext cx="952066" cy="448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B8BE6AF-A869-84CB-F14B-BA7627451185}"/>
              </a:ext>
            </a:extLst>
          </p:cNvPr>
          <p:cNvSpPr/>
          <p:nvPr/>
        </p:nvSpPr>
        <p:spPr bwMode="white">
          <a:xfrm>
            <a:off x="6533793" y="1599589"/>
            <a:ext cx="790214" cy="4105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E6D4A4B-5C75-9018-6D04-E842741F30B4}"/>
              </a:ext>
            </a:extLst>
          </p:cNvPr>
          <p:cNvSpPr/>
          <p:nvPr/>
        </p:nvSpPr>
        <p:spPr bwMode="white">
          <a:xfrm>
            <a:off x="10380140" y="1599589"/>
            <a:ext cx="904462" cy="6014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2C4792A-9FE3-8392-B684-0002AAD6BD09}"/>
              </a:ext>
            </a:extLst>
          </p:cNvPr>
          <p:cNvSpPr/>
          <p:nvPr/>
        </p:nvSpPr>
        <p:spPr bwMode="white">
          <a:xfrm>
            <a:off x="2497032" y="3041228"/>
            <a:ext cx="1037752" cy="6014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D6920C5-7E42-DA20-20D7-B0F00D7C3072}"/>
              </a:ext>
            </a:extLst>
          </p:cNvPr>
          <p:cNvSpPr/>
          <p:nvPr/>
        </p:nvSpPr>
        <p:spPr bwMode="white">
          <a:xfrm>
            <a:off x="6295776" y="3041228"/>
            <a:ext cx="1647074" cy="6014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386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3BBEF59-4B61-B7C4-CBD9-9104059C42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359999"/>
            <a:ext cx="11538923" cy="58794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07173A9-7B29-029B-85B3-CDA318FAEBD1}"/>
              </a:ext>
            </a:extLst>
          </p:cNvPr>
          <p:cNvSpPr/>
          <p:nvPr/>
        </p:nvSpPr>
        <p:spPr bwMode="white">
          <a:xfrm>
            <a:off x="703305" y="1953953"/>
            <a:ext cx="190725" cy="2004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A45B1F7-53F1-661F-7379-D5CB9CE5E63E}"/>
              </a:ext>
            </a:extLst>
          </p:cNvPr>
          <p:cNvSpPr/>
          <p:nvPr/>
        </p:nvSpPr>
        <p:spPr bwMode="white">
          <a:xfrm>
            <a:off x="2963409" y="1953953"/>
            <a:ext cx="209798" cy="2004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06BE05F-F6AC-1B58-B741-63208CF8CA05}"/>
              </a:ext>
            </a:extLst>
          </p:cNvPr>
          <p:cNvSpPr/>
          <p:nvPr/>
        </p:nvSpPr>
        <p:spPr bwMode="white">
          <a:xfrm>
            <a:off x="4985105" y="1944408"/>
            <a:ext cx="219335" cy="2195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58D4E6F-44D6-21B1-5593-58CCF52B4B4B}"/>
              </a:ext>
            </a:extLst>
          </p:cNvPr>
          <p:cNvSpPr/>
          <p:nvPr/>
        </p:nvSpPr>
        <p:spPr bwMode="white">
          <a:xfrm>
            <a:off x="6835147" y="1953953"/>
            <a:ext cx="257480" cy="2004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CD47EE1-B188-EEBD-AA7A-5B5D5D22E9A1}"/>
              </a:ext>
            </a:extLst>
          </p:cNvPr>
          <p:cNvSpPr/>
          <p:nvPr/>
        </p:nvSpPr>
        <p:spPr bwMode="white">
          <a:xfrm>
            <a:off x="9018960" y="1953953"/>
            <a:ext cx="228871" cy="2004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6746E1E-3212-8530-1F60-F6311778CC39}"/>
              </a:ext>
            </a:extLst>
          </p:cNvPr>
          <p:cNvSpPr/>
          <p:nvPr/>
        </p:nvSpPr>
        <p:spPr bwMode="white">
          <a:xfrm>
            <a:off x="693769" y="3423826"/>
            <a:ext cx="209798" cy="209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6B266F5-C1C9-30FD-650D-2C67CD9E0B4C}"/>
              </a:ext>
            </a:extLst>
          </p:cNvPr>
          <p:cNvSpPr/>
          <p:nvPr/>
        </p:nvSpPr>
        <p:spPr bwMode="white">
          <a:xfrm>
            <a:off x="684233" y="3920148"/>
            <a:ext cx="228871" cy="2004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D66BFBB-0CE8-4702-EBF3-9273EA7F5EBC}"/>
              </a:ext>
            </a:extLst>
          </p:cNvPr>
          <p:cNvSpPr/>
          <p:nvPr/>
        </p:nvSpPr>
        <p:spPr bwMode="white">
          <a:xfrm>
            <a:off x="703305" y="4406924"/>
            <a:ext cx="190725" cy="209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BF7388B-F5FF-6437-F163-CC184988BC38}"/>
              </a:ext>
            </a:extLst>
          </p:cNvPr>
          <p:cNvSpPr/>
          <p:nvPr/>
        </p:nvSpPr>
        <p:spPr bwMode="white">
          <a:xfrm>
            <a:off x="665160" y="4903245"/>
            <a:ext cx="257480" cy="209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825E6D2F-00A4-D4BB-EF34-10278F3CA370}"/>
              </a:ext>
            </a:extLst>
          </p:cNvPr>
          <p:cNvSpPr/>
          <p:nvPr/>
        </p:nvSpPr>
        <p:spPr bwMode="white">
          <a:xfrm>
            <a:off x="712841" y="5390021"/>
            <a:ext cx="181189" cy="209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99F3152B-E342-54B7-0EDD-56842A762A75}"/>
              </a:ext>
            </a:extLst>
          </p:cNvPr>
          <p:cNvSpPr/>
          <p:nvPr/>
        </p:nvSpPr>
        <p:spPr bwMode="white">
          <a:xfrm>
            <a:off x="684233" y="5886342"/>
            <a:ext cx="219335" cy="209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899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2023-07-16T10:19:32Z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