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3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E69E78-67FD-0090-9608-A863136EB2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81" b="22824"/>
          <a:stretch/>
        </p:blipFill>
        <p:spPr>
          <a:xfrm>
            <a:off x="3878704" y="3450440"/>
            <a:ext cx="4119402" cy="816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5B8BC8A-A4BF-731F-51AF-7F4B29DCBB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86" b="52179"/>
          <a:stretch/>
        </p:blipFill>
        <p:spPr>
          <a:xfrm>
            <a:off x="3306400" y="1884000"/>
            <a:ext cx="5456600" cy="111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FEBF2B-C15D-AB97-5955-6A9ABF5E3A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0" y="603068"/>
            <a:ext cx="11520000" cy="4000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A2101ED-5BEB-DBEF-0273-6AAA26BE623C}"/>
              </a:ext>
            </a:extLst>
          </p:cNvPr>
          <p:cNvSpPr/>
          <p:nvPr/>
        </p:nvSpPr>
        <p:spPr bwMode="white">
          <a:xfrm>
            <a:off x="10324618" y="428914"/>
            <a:ext cx="1751635" cy="78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800C9E-421C-416D-7B00-A2DE0414E048}"/>
              </a:ext>
            </a:extLst>
          </p:cNvPr>
          <p:cNvSpPr/>
          <p:nvPr/>
        </p:nvSpPr>
        <p:spPr bwMode="white">
          <a:xfrm>
            <a:off x="1117544" y="1450748"/>
            <a:ext cx="209454" cy="20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72B04C-557A-203F-08C3-F654E387EBCC}"/>
              </a:ext>
            </a:extLst>
          </p:cNvPr>
          <p:cNvSpPr/>
          <p:nvPr/>
        </p:nvSpPr>
        <p:spPr bwMode="white">
          <a:xfrm>
            <a:off x="1108023" y="2117462"/>
            <a:ext cx="218975" cy="20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01E5A70-7058-7FDF-5C3E-4A205372294B}"/>
              </a:ext>
            </a:extLst>
          </p:cNvPr>
          <p:cNvSpPr/>
          <p:nvPr/>
        </p:nvSpPr>
        <p:spPr bwMode="white">
          <a:xfrm>
            <a:off x="1117544" y="2793701"/>
            <a:ext cx="209454" cy="200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14C6E09-FF4A-438A-441B-CA3EB75B9B1B}"/>
              </a:ext>
            </a:extLst>
          </p:cNvPr>
          <p:cNvSpPr/>
          <p:nvPr/>
        </p:nvSpPr>
        <p:spPr bwMode="white">
          <a:xfrm>
            <a:off x="1117544" y="3460416"/>
            <a:ext cx="209454" cy="200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E731D64-1496-18B9-8655-7EAA495104B4}"/>
              </a:ext>
            </a:extLst>
          </p:cNvPr>
          <p:cNvSpPr/>
          <p:nvPr/>
        </p:nvSpPr>
        <p:spPr bwMode="white">
          <a:xfrm>
            <a:off x="1108023" y="4127131"/>
            <a:ext cx="218975" cy="20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09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C26700-4EA9-9EE6-D181-B1367C4AA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38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0A9B8C6-6478-7A74-F5BF-0B50AE25FCCD}"/>
              </a:ext>
            </a:extLst>
          </p:cNvPr>
          <p:cNvSpPr/>
          <p:nvPr/>
        </p:nvSpPr>
        <p:spPr bwMode="white">
          <a:xfrm>
            <a:off x="2264132" y="1264875"/>
            <a:ext cx="1113917" cy="3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823CA9-E363-8ED8-259A-1D02852D558B}"/>
              </a:ext>
            </a:extLst>
          </p:cNvPr>
          <p:cNvSpPr/>
          <p:nvPr/>
        </p:nvSpPr>
        <p:spPr bwMode="white">
          <a:xfrm>
            <a:off x="3939768" y="2036400"/>
            <a:ext cx="742611" cy="4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A52DD5-0EDE-E781-B1AF-26A3A64C5035}"/>
              </a:ext>
            </a:extLst>
          </p:cNvPr>
          <p:cNvSpPr/>
          <p:nvPr/>
        </p:nvSpPr>
        <p:spPr bwMode="white">
          <a:xfrm>
            <a:off x="3977851" y="2817450"/>
            <a:ext cx="733090" cy="411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7AD0A57-F24D-95D1-B1EC-355DDA50CABF}"/>
              </a:ext>
            </a:extLst>
          </p:cNvPr>
          <p:cNvSpPr/>
          <p:nvPr/>
        </p:nvSpPr>
        <p:spPr bwMode="white">
          <a:xfrm>
            <a:off x="5358347" y="3588975"/>
            <a:ext cx="733090" cy="4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DC38BCD-6A80-D119-6B25-7DE2152F6C12}"/>
              </a:ext>
            </a:extLst>
          </p:cNvPr>
          <p:cNvSpPr/>
          <p:nvPr/>
        </p:nvSpPr>
        <p:spPr bwMode="white">
          <a:xfrm>
            <a:off x="3092429" y="4370025"/>
            <a:ext cx="742611" cy="4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9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50EF07-33FB-40E8-0A7D-5C13C5AEA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4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11EE07-7A2D-1C2E-EB6E-DA60613FE0F3}"/>
              </a:ext>
            </a:extLst>
          </p:cNvPr>
          <p:cNvSpPr/>
          <p:nvPr/>
        </p:nvSpPr>
        <p:spPr bwMode="white">
          <a:xfrm>
            <a:off x="1140694" y="1274471"/>
            <a:ext cx="209454" cy="209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2FF5BD-F2C1-FB3A-F095-A341043B33D3}"/>
              </a:ext>
            </a:extLst>
          </p:cNvPr>
          <p:cNvSpPr/>
          <p:nvPr/>
        </p:nvSpPr>
        <p:spPr bwMode="white">
          <a:xfrm>
            <a:off x="1112132" y="1941274"/>
            <a:ext cx="257057" cy="209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E64135-DDC4-294A-2289-4278CCDB5DF9}"/>
              </a:ext>
            </a:extLst>
          </p:cNvPr>
          <p:cNvSpPr/>
          <p:nvPr/>
        </p:nvSpPr>
        <p:spPr bwMode="white">
          <a:xfrm>
            <a:off x="1112132" y="2608076"/>
            <a:ext cx="257057" cy="209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66D23E5-3296-AA57-5BD0-68B9DACA564F}"/>
              </a:ext>
            </a:extLst>
          </p:cNvPr>
          <p:cNvSpPr/>
          <p:nvPr/>
        </p:nvSpPr>
        <p:spPr bwMode="white">
          <a:xfrm>
            <a:off x="1112132" y="3284404"/>
            <a:ext cx="247537" cy="200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A17A9A4-98BD-2CC5-2B83-15AC69552039}"/>
              </a:ext>
            </a:extLst>
          </p:cNvPr>
          <p:cNvSpPr/>
          <p:nvPr/>
        </p:nvSpPr>
        <p:spPr bwMode="white">
          <a:xfrm>
            <a:off x="1140694" y="3951207"/>
            <a:ext cx="209454" cy="200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61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5BF9E9-1AD4-A68E-073C-985D43107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98896"/>
            <a:ext cx="11520000" cy="3200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279B671-B011-F367-335D-7FC3ABAAEE70}"/>
              </a:ext>
            </a:extLst>
          </p:cNvPr>
          <p:cNvSpPr/>
          <p:nvPr/>
        </p:nvSpPr>
        <p:spPr bwMode="white">
          <a:xfrm>
            <a:off x="4054016" y="2060913"/>
            <a:ext cx="371305" cy="20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D9F2CEC-344B-F302-47B9-CB7865B38898}"/>
              </a:ext>
            </a:extLst>
          </p:cNvPr>
          <p:cNvSpPr/>
          <p:nvPr/>
        </p:nvSpPr>
        <p:spPr bwMode="white">
          <a:xfrm>
            <a:off x="5977190" y="2060913"/>
            <a:ext cx="390347" cy="20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555F5B5-AE3E-63C1-45F2-BE1AB43C5EC9}"/>
              </a:ext>
            </a:extLst>
          </p:cNvPr>
          <p:cNvSpPr/>
          <p:nvPr/>
        </p:nvSpPr>
        <p:spPr bwMode="white">
          <a:xfrm>
            <a:off x="7928925" y="2060913"/>
            <a:ext cx="380827" cy="20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573D1D-3D4E-04F0-1462-2180EEB59BD5}"/>
              </a:ext>
            </a:extLst>
          </p:cNvPr>
          <p:cNvSpPr/>
          <p:nvPr/>
        </p:nvSpPr>
        <p:spPr bwMode="white">
          <a:xfrm>
            <a:off x="9852099" y="2060913"/>
            <a:ext cx="409388" cy="20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34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2023-07-16T10:15:46Z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