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955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9F98C3-6EA0-9616-0463-B2762503D5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7" b="9489"/>
          <a:stretch/>
        </p:blipFill>
        <p:spPr>
          <a:xfrm>
            <a:off x="3873836" y="3139776"/>
            <a:ext cx="4077888" cy="1229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5B8BC8A-A4BF-731F-51AF-7F4B29DCBB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86" b="52179"/>
          <a:stretch/>
        </p:blipFill>
        <p:spPr>
          <a:xfrm>
            <a:off x="3306400" y="1884000"/>
            <a:ext cx="5456600" cy="1113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E40074-CD66-F717-87FD-7C7E95F1A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4" y="628224"/>
            <a:ext cx="11520000" cy="2503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D74D21E-AA6D-31AA-92BE-E7654294139A}"/>
              </a:ext>
            </a:extLst>
          </p:cNvPr>
          <p:cNvSpPr/>
          <p:nvPr/>
        </p:nvSpPr>
        <p:spPr bwMode="white">
          <a:xfrm>
            <a:off x="1104118" y="1354519"/>
            <a:ext cx="209454" cy="210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6C1010-7E28-96C4-D359-A879CBBA8FAD}"/>
              </a:ext>
            </a:extLst>
          </p:cNvPr>
          <p:cNvSpPr/>
          <p:nvPr/>
        </p:nvSpPr>
        <p:spPr bwMode="white">
          <a:xfrm>
            <a:off x="1094597" y="1822788"/>
            <a:ext cx="218975" cy="210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54B4A12-CED3-8117-0DF1-B4C012385183}"/>
              </a:ext>
            </a:extLst>
          </p:cNvPr>
          <p:cNvSpPr/>
          <p:nvPr/>
        </p:nvSpPr>
        <p:spPr bwMode="white">
          <a:xfrm>
            <a:off x="1075556" y="2300614"/>
            <a:ext cx="247537" cy="200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0CB932-BA9A-D4F2-485F-68924208662A}"/>
              </a:ext>
            </a:extLst>
          </p:cNvPr>
          <p:cNvSpPr/>
          <p:nvPr/>
        </p:nvSpPr>
        <p:spPr bwMode="white">
          <a:xfrm>
            <a:off x="1094597" y="2768883"/>
            <a:ext cx="218975" cy="210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36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16062B-0BEC-ED6C-14EF-250EE4A51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307744" cy="6319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EBCA7B0-EF9B-50C5-EF49-A2E8B7298481}"/>
              </a:ext>
            </a:extLst>
          </p:cNvPr>
          <p:cNvSpPr/>
          <p:nvPr/>
        </p:nvSpPr>
        <p:spPr bwMode="white">
          <a:xfrm>
            <a:off x="2732089" y="3290360"/>
            <a:ext cx="1876487" cy="648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FB5FA4-F54E-D921-63CC-3E3244E43237}"/>
              </a:ext>
            </a:extLst>
          </p:cNvPr>
          <p:cNvSpPr/>
          <p:nvPr/>
        </p:nvSpPr>
        <p:spPr bwMode="white">
          <a:xfrm>
            <a:off x="2387360" y="4047384"/>
            <a:ext cx="1282431" cy="585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45A780E-FBEF-E3E7-22AA-88FC1CC76A76}"/>
              </a:ext>
            </a:extLst>
          </p:cNvPr>
          <p:cNvSpPr/>
          <p:nvPr/>
        </p:nvSpPr>
        <p:spPr bwMode="white">
          <a:xfrm>
            <a:off x="4064461" y="4693920"/>
            <a:ext cx="1150984" cy="569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2587A7F-96D7-2068-C6A1-4F5CB77E213A}"/>
              </a:ext>
            </a:extLst>
          </p:cNvPr>
          <p:cNvSpPr/>
          <p:nvPr/>
        </p:nvSpPr>
        <p:spPr bwMode="white">
          <a:xfrm>
            <a:off x="4295467" y="5360936"/>
            <a:ext cx="919978" cy="479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0105EBC-ADF1-204D-52D4-93105CDC6315}"/>
              </a:ext>
            </a:extLst>
          </p:cNvPr>
          <p:cNvSpPr/>
          <p:nvPr/>
        </p:nvSpPr>
        <p:spPr bwMode="white">
          <a:xfrm>
            <a:off x="2388441" y="6019526"/>
            <a:ext cx="1281350" cy="65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74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B9BBC1-44D7-79CE-497A-03538DDFB6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53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1201DA7-34C9-58B6-922F-C351F8141C01}"/>
              </a:ext>
            </a:extLst>
          </p:cNvPr>
          <p:cNvSpPr/>
          <p:nvPr/>
        </p:nvSpPr>
        <p:spPr bwMode="white">
          <a:xfrm>
            <a:off x="6957818" y="970318"/>
            <a:ext cx="209454" cy="209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213140-294D-084D-A3EA-9CFCE3D647C5}"/>
              </a:ext>
            </a:extLst>
          </p:cNvPr>
          <p:cNvSpPr/>
          <p:nvPr/>
        </p:nvSpPr>
        <p:spPr bwMode="white">
          <a:xfrm>
            <a:off x="5986710" y="1914404"/>
            <a:ext cx="209454" cy="209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04154C9-DE9F-5E3A-0585-7EAD13E1A3E7}"/>
              </a:ext>
            </a:extLst>
          </p:cNvPr>
          <p:cNvSpPr/>
          <p:nvPr/>
        </p:nvSpPr>
        <p:spPr bwMode="white">
          <a:xfrm>
            <a:off x="5710611" y="2858490"/>
            <a:ext cx="209454" cy="200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45FFE5F-F102-3E1E-A776-6767B6E0CBA1}"/>
              </a:ext>
            </a:extLst>
          </p:cNvPr>
          <p:cNvSpPr/>
          <p:nvPr/>
        </p:nvSpPr>
        <p:spPr bwMode="white">
          <a:xfrm>
            <a:off x="5815338" y="3802576"/>
            <a:ext cx="257057" cy="200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36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229ECE-9484-CB79-5691-E0F0B6C03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6" y="664800"/>
            <a:ext cx="11520000" cy="2860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A985F67-61A5-A017-97EE-8981EFC9AC64}"/>
              </a:ext>
            </a:extLst>
          </p:cNvPr>
          <p:cNvSpPr/>
          <p:nvPr/>
        </p:nvSpPr>
        <p:spPr bwMode="white">
          <a:xfrm>
            <a:off x="1167749" y="1332205"/>
            <a:ext cx="199933" cy="200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2101F4-30D3-9007-4857-AAEBF506E57D}"/>
              </a:ext>
            </a:extLst>
          </p:cNvPr>
          <p:cNvSpPr/>
          <p:nvPr/>
        </p:nvSpPr>
        <p:spPr bwMode="white">
          <a:xfrm>
            <a:off x="1167749" y="1808923"/>
            <a:ext cx="199933" cy="200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DB04943-558A-7607-7249-556C1B03EAA8}"/>
              </a:ext>
            </a:extLst>
          </p:cNvPr>
          <p:cNvSpPr/>
          <p:nvPr/>
        </p:nvSpPr>
        <p:spPr bwMode="white">
          <a:xfrm>
            <a:off x="1167749" y="2276107"/>
            <a:ext cx="199933" cy="200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41FA3D2-CC8D-5963-2696-623BE40AB006}"/>
              </a:ext>
            </a:extLst>
          </p:cNvPr>
          <p:cNvSpPr/>
          <p:nvPr/>
        </p:nvSpPr>
        <p:spPr bwMode="white">
          <a:xfrm>
            <a:off x="1167749" y="2743291"/>
            <a:ext cx="190413" cy="200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8034D43-286A-F3F0-F170-04D0E9E0A9E1}"/>
              </a:ext>
            </a:extLst>
          </p:cNvPr>
          <p:cNvSpPr/>
          <p:nvPr/>
        </p:nvSpPr>
        <p:spPr bwMode="white">
          <a:xfrm>
            <a:off x="1186790" y="3220009"/>
            <a:ext cx="142809" cy="200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94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2023-07-16T10:12:43Z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