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B8BC8A-A4BF-731F-51AF-7F4B29DCBB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6"/>
          <a:stretch/>
        </p:blipFill>
        <p:spPr>
          <a:xfrm>
            <a:off x="3306400" y="1884000"/>
            <a:ext cx="5456600" cy="2327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7B9FF4-986E-C260-CC76-1896AF734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FB62C5-3142-53C9-9098-C95040D1D59E}"/>
              </a:ext>
            </a:extLst>
          </p:cNvPr>
          <p:cNvSpPr/>
          <p:nvPr/>
        </p:nvSpPr>
        <p:spPr bwMode="white">
          <a:xfrm>
            <a:off x="1112132" y="1055018"/>
            <a:ext cx="247537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879F62-E893-CB26-1523-FB11FDDA1915}"/>
              </a:ext>
            </a:extLst>
          </p:cNvPr>
          <p:cNvSpPr/>
          <p:nvPr/>
        </p:nvSpPr>
        <p:spPr bwMode="white">
          <a:xfrm>
            <a:off x="1140694" y="2568826"/>
            <a:ext cx="209454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2C2B16-4B4B-EF2A-742F-22C4016A56FA}"/>
              </a:ext>
            </a:extLst>
          </p:cNvPr>
          <p:cNvSpPr/>
          <p:nvPr/>
        </p:nvSpPr>
        <p:spPr bwMode="white">
          <a:xfrm>
            <a:off x="1131173" y="3578032"/>
            <a:ext cx="218975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1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BCFB4E-5858-CFE2-5749-FC725B056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D0BC36-EFD3-1CCC-B285-9B326FC98CEA}"/>
              </a:ext>
            </a:extLst>
          </p:cNvPr>
          <p:cNvSpPr/>
          <p:nvPr/>
        </p:nvSpPr>
        <p:spPr bwMode="white">
          <a:xfrm>
            <a:off x="1131173" y="1094265"/>
            <a:ext cx="218975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BEA3FE-C535-AEDC-3923-12C023CDBD6B}"/>
              </a:ext>
            </a:extLst>
          </p:cNvPr>
          <p:cNvSpPr/>
          <p:nvPr/>
        </p:nvSpPr>
        <p:spPr bwMode="white">
          <a:xfrm>
            <a:off x="1112132" y="2105071"/>
            <a:ext cx="247537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E752A8-587F-067C-B30F-008066781372}"/>
              </a:ext>
            </a:extLst>
          </p:cNvPr>
          <p:cNvSpPr/>
          <p:nvPr/>
        </p:nvSpPr>
        <p:spPr bwMode="white">
          <a:xfrm>
            <a:off x="1140694" y="3115878"/>
            <a:ext cx="209454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9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ABEB7C-15E9-B204-5286-A8C9F3CB0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0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7264B1-8AB6-D405-CCE6-B2F0F53819FF}"/>
              </a:ext>
            </a:extLst>
          </p:cNvPr>
          <p:cNvSpPr/>
          <p:nvPr/>
        </p:nvSpPr>
        <p:spPr bwMode="white">
          <a:xfrm>
            <a:off x="2159404" y="1075250"/>
            <a:ext cx="209454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DDCB0C-4129-6EB1-729C-6582CE8D4B54}"/>
              </a:ext>
            </a:extLst>
          </p:cNvPr>
          <p:cNvSpPr/>
          <p:nvPr/>
        </p:nvSpPr>
        <p:spPr bwMode="white">
          <a:xfrm>
            <a:off x="3092429" y="2086137"/>
            <a:ext cx="228495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3BC728-5FA0-D7AF-2BA9-418A3BC85B5D}"/>
              </a:ext>
            </a:extLst>
          </p:cNvPr>
          <p:cNvSpPr/>
          <p:nvPr/>
        </p:nvSpPr>
        <p:spPr bwMode="white">
          <a:xfrm>
            <a:off x="2149884" y="3097024"/>
            <a:ext cx="247537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3AD28D-6503-7B67-117E-5B130576BA2B}"/>
              </a:ext>
            </a:extLst>
          </p:cNvPr>
          <p:cNvSpPr/>
          <p:nvPr/>
        </p:nvSpPr>
        <p:spPr bwMode="white">
          <a:xfrm>
            <a:off x="2149884" y="4098375"/>
            <a:ext cx="218975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DD9A6B-3AE9-A400-5256-81918501B6EC}"/>
              </a:ext>
            </a:extLst>
          </p:cNvPr>
          <p:cNvSpPr/>
          <p:nvPr/>
        </p:nvSpPr>
        <p:spPr bwMode="white">
          <a:xfrm>
            <a:off x="2159404" y="5118799"/>
            <a:ext cx="199933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2023-07-16T10:03:33Z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