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1051" y="6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D5900E5-B0E6-1121-0A72-1E6D7D514C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05" b="22464"/>
          <a:stretch/>
        </p:blipFill>
        <p:spPr>
          <a:xfrm>
            <a:off x="4017600" y="3395301"/>
            <a:ext cx="3767500" cy="9287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310A4708-1B03-2B62-C9C3-A1DC98E60D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47" b="56800"/>
          <a:stretch/>
        </p:blipFill>
        <p:spPr>
          <a:xfrm>
            <a:off x="3582172" y="1949314"/>
            <a:ext cx="4941342" cy="1098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E85F2ED-48FC-3318-15D6-27690E5C3D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54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8D8F432-4556-DC72-7783-5156E7FBE678}"/>
              </a:ext>
            </a:extLst>
          </p:cNvPr>
          <p:cNvSpPr/>
          <p:nvPr/>
        </p:nvSpPr>
        <p:spPr bwMode="white">
          <a:xfrm>
            <a:off x="2502148" y="1103871"/>
            <a:ext cx="466512" cy="400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CEA6A91-764B-6099-95F4-0E8033210CBF}"/>
              </a:ext>
            </a:extLst>
          </p:cNvPr>
          <p:cNvSpPr/>
          <p:nvPr/>
        </p:nvSpPr>
        <p:spPr bwMode="white">
          <a:xfrm>
            <a:off x="6443702" y="1666542"/>
            <a:ext cx="456991" cy="400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43E97E5-84BA-54C7-F4F9-C5EEC0FA7632}"/>
              </a:ext>
            </a:extLst>
          </p:cNvPr>
          <p:cNvSpPr/>
          <p:nvPr/>
        </p:nvSpPr>
        <p:spPr bwMode="white">
          <a:xfrm>
            <a:off x="10337652" y="1666542"/>
            <a:ext cx="466512" cy="400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EF088AA-F214-6A2F-CBFF-AB01005324BA}"/>
              </a:ext>
            </a:extLst>
          </p:cNvPr>
          <p:cNvSpPr/>
          <p:nvPr/>
        </p:nvSpPr>
        <p:spPr bwMode="white">
          <a:xfrm>
            <a:off x="1683371" y="2391340"/>
            <a:ext cx="1113917" cy="610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F036D03-90A0-33A8-3F16-38D274AA4EB9}"/>
              </a:ext>
            </a:extLst>
          </p:cNvPr>
          <p:cNvSpPr/>
          <p:nvPr/>
        </p:nvSpPr>
        <p:spPr bwMode="white">
          <a:xfrm>
            <a:off x="5520198" y="2391340"/>
            <a:ext cx="1313851" cy="610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0A50F68-B783-9007-8670-E1607C31B6E3}"/>
              </a:ext>
            </a:extLst>
          </p:cNvPr>
          <p:cNvSpPr/>
          <p:nvPr/>
        </p:nvSpPr>
        <p:spPr bwMode="white">
          <a:xfrm>
            <a:off x="9709289" y="2458097"/>
            <a:ext cx="780694" cy="600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F449142-8AC0-B1CB-32A6-8BF2D95B1128}"/>
              </a:ext>
            </a:extLst>
          </p:cNvPr>
          <p:cNvSpPr/>
          <p:nvPr/>
        </p:nvSpPr>
        <p:spPr bwMode="white">
          <a:xfrm>
            <a:off x="2502148" y="3287800"/>
            <a:ext cx="466512" cy="410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591DE4F-CAB3-CDDB-3C22-343F462F694A}"/>
              </a:ext>
            </a:extLst>
          </p:cNvPr>
          <p:cNvSpPr/>
          <p:nvPr/>
        </p:nvSpPr>
        <p:spPr bwMode="white">
          <a:xfrm>
            <a:off x="6443702" y="3850471"/>
            <a:ext cx="456991" cy="410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B8603C4-6380-F453-BEA6-A9EECCE207ED}"/>
              </a:ext>
            </a:extLst>
          </p:cNvPr>
          <p:cNvSpPr/>
          <p:nvPr/>
        </p:nvSpPr>
        <p:spPr bwMode="white">
          <a:xfrm>
            <a:off x="1940429" y="4575269"/>
            <a:ext cx="637884" cy="410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AB0CC59-69A6-9043-2D2E-B73A46866893}"/>
              </a:ext>
            </a:extLst>
          </p:cNvPr>
          <p:cNvSpPr/>
          <p:nvPr/>
        </p:nvSpPr>
        <p:spPr bwMode="white">
          <a:xfrm>
            <a:off x="5739173" y="4575269"/>
            <a:ext cx="923504" cy="410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926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82A2AF3-2CE3-43C1-1EC4-32CD3F77CD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0" y="753700"/>
            <a:ext cx="11520000" cy="41039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A7C23B2-A6E8-A0E3-F1F6-FEFB579671AE}"/>
              </a:ext>
            </a:extLst>
          </p:cNvPr>
          <p:cNvSpPr/>
          <p:nvPr/>
        </p:nvSpPr>
        <p:spPr bwMode="white">
          <a:xfrm>
            <a:off x="1207373" y="1344055"/>
            <a:ext cx="218975" cy="209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C0DA9C5-AB02-40A5-613D-F63F0E75E759}"/>
              </a:ext>
            </a:extLst>
          </p:cNvPr>
          <p:cNvSpPr/>
          <p:nvPr/>
        </p:nvSpPr>
        <p:spPr bwMode="white">
          <a:xfrm>
            <a:off x="1216894" y="2248632"/>
            <a:ext cx="209454" cy="199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990BD7A-4BB0-EE5A-4449-32CA4838BD49}"/>
              </a:ext>
            </a:extLst>
          </p:cNvPr>
          <p:cNvSpPr/>
          <p:nvPr/>
        </p:nvSpPr>
        <p:spPr bwMode="white">
          <a:xfrm>
            <a:off x="1188332" y="3153209"/>
            <a:ext cx="247537" cy="199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73E2B0A-91BD-39F3-3D00-DEAF7EFBA9E1}"/>
              </a:ext>
            </a:extLst>
          </p:cNvPr>
          <p:cNvSpPr/>
          <p:nvPr/>
        </p:nvSpPr>
        <p:spPr bwMode="white">
          <a:xfrm>
            <a:off x="1216894" y="4048264"/>
            <a:ext cx="209454" cy="209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31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DCD0C93-5BCF-F9D3-608C-07ACA18C2D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00" y="563200"/>
            <a:ext cx="11520000" cy="41329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E4C385F-CAA6-CD2E-AFBC-5D5F5C8FD4A7}"/>
              </a:ext>
            </a:extLst>
          </p:cNvPr>
          <p:cNvSpPr/>
          <p:nvPr/>
        </p:nvSpPr>
        <p:spPr bwMode="white">
          <a:xfrm>
            <a:off x="1244600" y="1591673"/>
            <a:ext cx="4129608" cy="6054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8DFAD50-D7C0-2BE3-3BC1-C72CBFAFB61C}"/>
              </a:ext>
            </a:extLst>
          </p:cNvPr>
          <p:cNvSpPr/>
          <p:nvPr/>
        </p:nvSpPr>
        <p:spPr bwMode="white">
          <a:xfrm>
            <a:off x="1333500" y="2810604"/>
            <a:ext cx="4573865" cy="656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27B52166-392D-0F99-D7A4-057DB29A721D}"/>
              </a:ext>
            </a:extLst>
          </p:cNvPr>
          <p:cNvSpPr/>
          <p:nvPr/>
        </p:nvSpPr>
        <p:spPr bwMode="white">
          <a:xfrm>
            <a:off x="1498601" y="4020013"/>
            <a:ext cx="4018418" cy="676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172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2732C66-5FDF-FE09-17EA-79C25ACDD9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00" y="906100"/>
            <a:ext cx="11520000" cy="28022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872EC1C-CE53-357E-040A-65CF86529C12}"/>
              </a:ext>
            </a:extLst>
          </p:cNvPr>
          <p:cNvSpPr/>
          <p:nvPr/>
        </p:nvSpPr>
        <p:spPr bwMode="white">
          <a:xfrm>
            <a:off x="1172452" y="1554245"/>
            <a:ext cx="228495" cy="200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DDD64E8-E5CC-45E7-9D9C-F9BA57FB5B31}"/>
              </a:ext>
            </a:extLst>
          </p:cNvPr>
          <p:cNvSpPr/>
          <p:nvPr/>
        </p:nvSpPr>
        <p:spPr bwMode="white">
          <a:xfrm>
            <a:off x="1201014" y="2002227"/>
            <a:ext cx="190413" cy="209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D94B326-1A24-629B-2ED6-56FF6D9E36CE}"/>
              </a:ext>
            </a:extLst>
          </p:cNvPr>
          <p:cNvSpPr/>
          <p:nvPr/>
        </p:nvSpPr>
        <p:spPr bwMode="white">
          <a:xfrm>
            <a:off x="1172452" y="2459741"/>
            <a:ext cx="228495" cy="200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D7CA7D3-537F-06DC-EA7A-D77160BEC500}"/>
              </a:ext>
            </a:extLst>
          </p:cNvPr>
          <p:cNvSpPr/>
          <p:nvPr/>
        </p:nvSpPr>
        <p:spPr bwMode="white">
          <a:xfrm>
            <a:off x="1201014" y="2907724"/>
            <a:ext cx="190413" cy="209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46533C1-17F3-A31A-060F-E9395BB9331B}"/>
              </a:ext>
            </a:extLst>
          </p:cNvPr>
          <p:cNvSpPr/>
          <p:nvPr/>
        </p:nvSpPr>
        <p:spPr bwMode="white">
          <a:xfrm>
            <a:off x="1172452" y="3365238"/>
            <a:ext cx="228495" cy="200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31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2023-07-16T09:30:35Z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