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74416F-8DC8-C7D3-CCD7-840FC3943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6" b="26846"/>
          <a:stretch/>
        </p:blipFill>
        <p:spPr>
          <a:xfrm>
            <a:off x="4237127" y="3222942"/>
            <a:ext cx="3637477" cy="675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 b="65591"/>
          <a:stretch/>
        </p:blipFill>
        <p:spPr>
          <a:xfrm>
            <a:off x="3532177" y="1850133"/>
            <a:ext cx="5047378" cy="80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F34446-E846-0CA2-0543-9091F1EFD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74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1BDB12-F91E-D8F6-6A45-28C20038CC9B}"/>
              </a:ext>
            </a:extLst>
          </p:cNvPr>
          <p:cNvSpPr/>
          <p:nvPr/>
        </p:nvSpPr>
        <p:spPr bwMode="white">
          <a:xfrm>
            <a:off x="4729983" y="4896089"/>
            <a:ext cx="285619" cy="25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8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C80D99-7EF4-A693-BCC6-74110BD29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7" y="588600"/>
            <a:ext cx="11520000" cy="4108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ED9426-D101-F7E4-5B43-4525BC0C1CD0}"/>
              </a:ext>
            </a:extLst>
          </p:cNvPr>
          <p:cNvSpPr/>
          <p:nvPr/>
        </p:nvSpPr>
        <p:spPr bwMode="white">
          <a:xfrm>
            <a:off x="773518" y="1332055"/>
            <a:ext cx="247537" cy="200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4B35D9-170B-040A-225F-CABCC0CB4F45}"/>
              </a:ext>
            </a:extLst>
          </p:cNvPr>
          <p:cNvSpPr/>
          <p:nvPr/>
        </p:nvSpPr>
        <p:spPr bwMode="white">
          <a:xfrm>
            <a:off x="773518" y="2494895"/>
            <a:ext cx="247537" cy="20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28A569-F659-213C-8578-84A52E7B0F62}"/>
              </a:ext>
            </a:extLst>
          </p:cNvPr>
          <p:cNvSpPr/>
          <p:nvPr/>
        </p:nvSpPr>
        <p:spPr bwMode="white">
          <a:xfrm>
            <a:off x="792559" y="3657736"/>
            <a:ext cx="218975" cy="20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2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0CEC89-B43D-BD10-123F-DED4FAAFA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29229" cy="6366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F897F1-EDF8-2CFE-74B7-B34058CBFB91}"/>
              </a:ext>
            </a:extLst>
          </p:cNvPr>
          <p:cNvSpPr/>
          <p:nvPr/>
        </p:nvSpPr>
        <p:spPr bwMode="white">
          <a:xfrm>
            <a:off x="1040223" y="4408461"/>
            <a:ext cx="2835091" cy="36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66BFAB-D493-9416-D37E-0A4DCD573C6E}"/>
              </a:ext>
            </a:extLst>
          </p:cNvPr>
          <p:cNvSpPr/>
          <p:nvPr/>
        </p:nvSpPr>
        <p:spPr bwMode="white">
          <a:xfrm>
            <a:off x="5357177" y="4408461"/>
            <a:ext cx="1685879" cy="555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59C152-84FF-1F4E-D6C7-9D722843E89C}"/>
              </a:ext>
            </a:extLst>
          </p:cNvPr>
          <p:cNvSpPr/>
          <p:nvPr/>
        </p:nvSpPr>
        <p:spPr bwMode="white">
          <a:xfrm>
            <a:off x="8761268" y="4408461"/>
            <a:ext cx="2744932" cy="555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B5DABFF-FD94-611C-FDF9-9AE864157A67}"/>
              </a:ext>
            </a:extLst>
          </p:cNvPr>
          <p:cNvSpPr/>
          <p:nvPr/>
        </p:nvSpPr>
        <p:spPr bwMode="white">
          <a:xfrm>
            <a:off x="2220686" y="5177997"/>
            <a:ext cx="2438399" cy="653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0380C71-B3BF-76AE-320C-C930CBC15A75}"/>
              </a:ext>
            </a:extLst>
          </p:cNvPr>
          <p:cNvSpPr/>
          <p:nvPr/>
        </p:nvSpPr>
        <p:spPr bwMode="white">
          <a:xfrm>
            <a:off x="6457980" y="5177997"/>
            <a:ext cx="3992305" cy="653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8960708-4A16-DE2A-55E0-A92B48D61DEE}"/>
              </a:ext>
            </a:extLst>
          </p:cNvPr>
          <p:cNvSpPr/>
          <p:nvPr/>
        </p:nvSpPr>
        <p:spPr bwMode="white">
          <a:xfrm>
            <a:off x="1188945" y="5993832"/>
            <a:ext cx="1939905" cy="57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