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2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BF93AE-911A-7112-3361-341FF98827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86" b="29610"/>
          <a:stretch/>
        </p:blipFill>
        <p:spPr>
          <a:xfrm>
            <a:off x="4052203" y="3266974"/>
            <a:ext cx="4007326" cy="690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CDE2E64-FEF8-A778-CA91-DC0A1E625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7" b="65591"/>
          <a:stretch/>
        </p:blipFill>
        <p:spPr>
          <a:xfrm>
            <a:off x="3532177" y="1850133"/>
            <a:ext cx="5047378" cy="80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DD1422-B439-602E-CE76-A1AFCE85F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2" y="728490"/>
            <a:ext cx="11520000" cy="3403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899645-B959-0503-53AF-3C978011899C}"/>
              </a:ext>
            </a:extLst>
          </p:cNvPr>
          <p:cNvSpPr/>
          <p:nvPr/>
        </p:nvSpPr>
        <p:spPr bwMode="white">
          <a:xfrm>
            <a:off x="10399594" y="632954"/>
            <a:ext cx="1569492" cy="71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A2B6FC-D65F-0E6A-B170-A37824E31860}"/>
              </a:ext>
            </a:extLst>
          </p:cNvPr>
          <p:cNvSpPr/>
          <p:nvPr/>
        </p:nvSpPr>
        <p:spPr bwMode="white">
          <a:xfrm>
            <a:off x="1117525" y="1443480"/>
            <a:ext cx="218975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690756-95DD-ED05-1406-623C2211AC18}"/>
              </a:ext>
            </a:extLst>
          </p:cNvPr>
          <p:cNvSpPr/>
          <p:nvPr/>
        </p:nvSpPr>
        <p:spPr bwMode="white">
          <a:xfrm>
            <a:off x="1098484" y="2015472"/>
            <a:ext cx="257057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67D8AE-6537-3BB3-98A1-78274B19CAAD}"/>
              </a:ext>
            </a:extLst>
          </p:cNvPr>
          <p:cNvSpPr/>
          <p:nvPr/>
        </p:nvSpPr>
        <p:spPr bwMode="white">
          <a:xfrm>
            <a:off x="1127046" y="2587464"/>
            <a:ext cx="209454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6AEF83-D069-9D46-B14E-84EE6A72FA9E}"/>
              </a:ext>
            </a:extLst>
          </p:cNvPr>
          <p:cNvSpPr/>
          <p:nvPr/>
        </p:nvSpPr>
        <p:spPr bwMode="white">
          <a:xfrm>
            <a:off x="1117525" y="3149923"/>
            <a:ext cx="218975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DB19DB-7E98-19FA-1BDC-614CEC6A5996}"/>
              </a:ext>
            </a:extLst>
          </p:cNvPr>
          <p:cNvSpPr/>
          <p:nvPr/>
        </p:nvSpPr>
        <p:spPr bwMode="white">
          <a:xfrm>
            <a:off x="1098484" y="3731449"/>
            <a:ext cx="247537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8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AA03AB-8AD9-BE8A-3E32-1F61351D7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71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A45795-7166-5AC5-677F-DA12833F3618}"/>
              </a:ext>
            </a:extLst>
          </p:cNvPr>
          <p:cNvSpPr/>
          <p:nvPr/>
        </p:nvSpPr>
        <p:spPr bwMode="white">
          <a:xfrm>
            <a:off x="1112132" y="1170298"/>
            <a:ext cx="247537" cy="2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661237-EC83-90E5-1B07-E272950AF808}"/>
              </a:ext>
            </a:extLst>
          </p:cNvPr>
          <p:cNvSpPr/>
          <p:nvPr/>
        </p:nvSpPr>
        <p:spPr bwMode="white">
          <a:xfrm>
            <a:off x="6872132" y="1170298"/>
            <a:ext cx="247537" cy="2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0E9B71-29CC-3431-C1CC-68E74A805473}"/>
              </a:ext>
            </a:extLst>
          </p:cNvPr>
          <p:cNvSpPr/>
          <p:nvPr/>
        </p:nvSpPr>
        <p:spPr bwMode="white">
          <a:xfrm>
            <a:off x="1140694" y="2762295"/>
            <a:ext cx="209454" cy="2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6ED691-5C60-7799-5A62-D0CBFDBECA7C}"/>
              </a:ext>
            </a:extLst>
          </p:cNvPr>
          <p:cNvSpPr/>
          <p:nvPr/>
        </p:nvSpPr>
        <p:spPr bwMode="white">
          <a:xfrm>
            <a:off x="6900694" y="2762295"/>
            <a:ext cx="199933" cy="2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DEA053-B99F-520F-117A-4941A73A84DF}"/>
              </a:ext>
            </a:extLst>
          </p:cNvPr>
          <p:cNvSpPr/>
          <p:nvPr/>
        </p:nvSpPr>
        <p:spPr bwMode="white">
          <a:xfrm>
            <a:off x="1112132" y="4344760"/>
            <a:ext cx="257057" cy="209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04B12BA-A645-454B-D4FE-BE13BF986DED}"/>
              </a:ext>
            </a:extLst>
          </p:cNvPr>
          <p:cNvSpPr/>
          <p:nvPr/>
        </p:nvSpPr>
        <p:spPr bwMode="white">
          <a:xfrm>
            <a:off x="6900694" y="4344760"/>
            <a:ext cx="199933" cy="209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4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E78180-B8B1-63A1-99E9-3EF57AC38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7" y="551068"/>
            <a:ext cx="11520000" cy="3403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1877E6-930C-0AF4-8BE4-CC8605626765}"/>
              </a:ext>
            </a:extLst>
          </p:cNvPr>
          <p:cNvSpPr/>
          <p:nvPr/>
        </p:nvSpPr>
        <p:spPr bwMode="white">
          <a:xfrm>
            <a:off x="1071189" y="1304191"/>
            <a:ext cx="247537" cy="20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29E96D-E5C9-5270-BD42-4FF9487ABB32}"/>
              </a:ext>
            </a:extLst>
          </p:cNvPr>
          <p:cNvSpPr/>
          <p:nvPr/>
        </p:nvSpPr>
        <p:spPr bwMode="white">
          <a:xfrm>
            <a:off x="1090230" y="1876183"/>
            <a:ext cx="218975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9B3C0C-017E-E320-07BC-12D9168D2367}"/>
              </a:ext>
            </a:extLst>
          </p:cNvPr>
          <p:cNvSpPr/>
          <p:nvPr/>
        </p:nvSpPr>
        <p:spPr bwMode="white">
          <a:xfrm>
            <a:off x="1071189" y="2438642"/>
            <a:ext cx="257057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D708E0-5E25-1CCD-ADD4-7D31FD22D17A}"/>
              </a:ext>
            </a:extLst>
          </p:cNvPr>
          <p:cNvSpPr/>
          <p:nvPr/>
        </p:nvSpPr>
        <p:spPr bwMode="white">
          <a:xfrm>
            <a:off x="1071189" y="3010634"/>
            <a:ext cx="257057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F1851E-86D5-A4A4-EA73-F269FF5A6D1B}"/>
              </a:ext>
            </a:extLst>
          </p:cNvPr>
          <p:cNvSpPr/>
          <p:nvPr/>
        </p:nvSpPr>
        <p:spPr bwMode="white">
          <a:xfrm>
            <a:off x="1090230" y="3582626"/>
            <a:ext cx="218975" cy="20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7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7CABF2-C262-DAFE-EA23-126A0A6D2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578364"/>
            <a:ext cx="11520000" cy="3469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655CE0-7120-FD90-D798-50A42C77B8F0}"/>
              </a:ext>
            </a:extLst>
          </p:cNvPr>
          <p:cNvSpPr/>
          <p:nvPr/>
        </p:nvSpPr>
        <p:spPr bwMode="white">
          <a:xfrm>
            <a:off x="1094357" y="1417187"/>
            <a:ext cx="228495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296D40-EECF-DC13-1F44-1210B1CFDBA8}"/>
              </a:ext>
            </a:extLst>
          </p:cNvPr>
          <p:cNvSpPr/>
          <p:nvPr/>
        </p:nvSpPr>
        <p:spPr bwMode="white">
          <a:xfrm>
            <a:off x="1122919" y="1989112"/>
            <a:ext cx="190413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B2B72F-389B-E5D5-2D18-768B0E67983B}"/>
              </a:ext>
            </a:extLst>
          </p:cNvPr>
          <p:cNvSpPr/>
          <p:nvPr/>
        </p:nvSpPr>
        <p:spPr bwMode="white">
          <a:xfrm>
            <a:off x="1122919" y="2561038"/>
            <a:ext cx="190413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A4AB60-CA43-5B64-36AE-39FB91D4AEF7}"/>
              </a:ext>
            </a:extLst>
          </p:cNvPr>
          <p:cNvSpPr/>
          <p:nvPr/>
        </p:nvSpPr>
        <p:spPr bwMode="white">
          <a:xfrm>
            <a:off x="1122919" y="3132963"/>
            <a:ext cx="190413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F136D85-AB68-6A26-2853-3CA67CA85833}"/>
              </a:ext>
            </a:extLst>
          </p:cNvPr>
          <p:cNvSpPr/>
          <p:nvPr/>
        </p:nvSpPr>
        <p:spPr bwMode="white">
          <a:xfrm>
            <a:off x="1094357" y="3704888"/>
            <a:ext cx="228495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4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2023-07-16T08:51:20Z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