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37D633-788E-C5C0-0C10-EEE990879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56" b="22782"/>
          <a:stretch/>
        </p:blipFill>
        <p:spPr>
          <a:xfrm>
            <a:off x="4159116" y="3310029"/>
            <a:ext cx="3504428" cy="757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DE2E64-FEF8-A778-CA91-DC0A1E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7" b="65591"/>
          <a:stretch/>
        </p:blipFill>
        <p:spPr>
          <a:xfrm>
            <a:off x="3532177" y="1850133"/>
            <a:ext cx="5047378" cy="80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538803-422B-01A5-5927-509AA7999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57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C30EA3-DE7A-D103-2ADB-536E2571017D}"/>
              </a:ext>
            </a:extLst>
          </p:cNvPr>
          <p:cNvSpPr/>
          <p:nvPr/>
        </p:nvSpPr>
        <p:spPr bwMode="white">
          <a:xfrm>
            <a:off x="1112132" y="1008336"/>
            <a:ext cx="247537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9F3601-6E48-AE68-04ED-A8BC15DC5119}"/>
              </a:ext>
            </a:extLst>
          </p:cNvPr>
          <p:cNvSpPr/>
          <p:nvPr/>
        </p:nvSpPr>
        <p:spPr bwMode="white">
          <a:xfrm>
            <a:off x="6710280" y="1008336"/>
            <a:ext cx="257058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564BB3-C451-0411-F145-A090515E9E4A}"/>
              </a:ext>
            </a:extLst>
          </p:cNvPr>
          <p:cNvSpPr/>
          <p:nvPr/>
        </p:nvSpPr>
        <p:spPr bwMode="white">
          <a:xfrm>
            <a:off x="1112132" y="2467094"/>
            <a:ext cx="247537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6115D7-076D-84D3-F8F2-E1747A1AFB77}"/>
              </a:ext>
            </a:extLst>
          </p:cNvPr>
          <p:cNvSpPr/>
          <p:nvPr/>
        </p:nvSpPr>
        <p:spPr bwMode="white">
          <a:xfrm>
            <a:off x="6738842" y="2467094"/>
            <a:ext cx="209454" cy="20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5485CB-F6A7-42A0-E551-2DD283C39BA0}"/>
              </a:ext>
            </a:extLst>
          </p:cNvPr>
          <p:cNvSpPr/>
          <p:nvPr/>
        </p:nvSpPr>
        <p:spPr bwMode="white">
          <a:xfrm>
            <a:off x="1140694" y="3925852"/>
            <a:ext cx="209454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77D379-9711-4608-76CC-CE6FBAE07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9486"/>
            <a:ext cx="11520000" cy="318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27B7BA-6A5B-A16D-E5D9-B49C31AC254B}"/>
              </a:ext>
            </a:extLst>
          </p:cNvPr>
          <p:cNvSpPr/>
          <p:nvPr/>
        </p:nvSpPr>
        <p:spPr bwMode="white">
          <a:xfrm>
            <a:off x="1540561" y="2105523"/>
            <a:ext cx="618842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C53291-F253-B08C-3A52-FBF43D3058F0}"/>
              </a:ext>
            </a:extLst>
          </p:cNvPr>
          <p:cNvSpPr/>
          <p:nvPr/>
        </p:nvSpPr>
        <p:spPr bwMode="white">
          <a:xfrm>
            <a:off x="4815669" y="2105523"/>
            <a:ext cx="447471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2E62E4-65E9-BF00-0424-8EFB069E4FD9}"/>
              </a:ext>
            </a:extLst>
          </p:cNvPr>
          <p:cNvSpPr/>
          <p:nvPr/>
        </p:nvSpPr>
        <p:spPr bwMode="white">
          <a:xfrm>
            <a:off x="1796144" y="2543990"/>
            <a:ext cx="372782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B8E393-779E-7C8C-B962-071C78A6F5DC}"/>
              </a:ext>
            </a:extLst>
          </p:cNvPr>
          <p:cNvSpPr/>
          <p:nvPr/>
        </p:nvSpPr>
        <p:spPr bwMode="white">
          <a:xfrm>
            <a:off x="4863272" y="2543990"/>
            <a:ext cx="447471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B930FF-DC30-0175-A719-6A913C2086C4}"/>
              </a:ext>
            </a:extLst>
          </p:cNvPr>
          <p:cNvSpPr/>
          <p:nvPr/>
        </p:nvSpPr>
        <p:spPr bwMode="white">
          <a:xfrm>
            <a:off x="2296886" y="2950029"/>
            <a:ext cx="446314" cy="24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EAFF47-3BA5-3099-DFFE-5872C5CCE657}"/>
              </a:ext>
            </a:extLst>
          </p:cNvPr>
          <p:cNvSpPr/>
          <p:nvPr/>
        </p:nvSpPr>
        <p:spPr bwMode="white">
          <a:xfrm>
            <a:off x="5501157" y="3039647"/>
            <a:ext cx="428429" cy="15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B961B9-592C-1A2C-449F-242A4FD7EB87}"/>
              </a:ext>
            </a:extLst>
          </p:cNvPr>
          <p:cNvSpPr/>
          <p:nvPr/>
        </p:nvSpPr>
        <p:spPr bwMode="white">
          <a:xfrm>
            <a:off x="2216528" y="3430455"/>
            <a:ext cx="238016" cy="209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1B9803A-EBFF-C2A9-8A58-A10950D4CE25}"/>
              </a:ext>
            </a:extLst>
          </p:cNvPr>
          <p:cNvSpPr/>
          <p:nvPr/>
        </p:nvSpPr>
        <p:spPr bwMode="white">
          <a:xfrm>
            <a:off x="4396760" y="3420923"/>
            <a:ext cx="437950" cy="219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6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2A44BB-7DF0-BB80-9094-F1CCAC509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2" y="664800"/>
            <a:ext cx="11520000" cy="329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6655C5-434D-02BA-F197-8CF3494B4292}"/>
              </a:ext>
            </a:extLst>
          </p:cNvPr>
          <p:cNvSpPr/>
          <p:nvPr/>
        </p:nvSpPr>
        <p:spPr bwMode="white">
          <a:xfrm>
            <a:off x="1152945" y="2581688"/>
            <a:ext cx="218975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02F2A6-6547-23A6-F9D9-89CBFBBFF9DE}"/>
              </a:ext>
            </a:extLst>
          </p:cNvPr>
          <p:cNvSpPr/>
          <p:nvPr/>
        </p:nvSpPr>
        <p:spPr bwMode="white">
          <a:xfrm>
            <a:off x="4647028" y="2581688"/>
            <a:ext cx="257057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845597-75B4-8EAC-3A83-E9ACD5067441}"/>
              </a:ext>
            </a:extLst>
          </p:cNvPr>
          <p:cNvSpPr/>
          <p:nvPr/>
        </p:nvSpPr>
        <p:spPr bwMode="white">
          <a:xfrm>
            <a:off x="8198234" y="2581688"/>
            <a:ext cx="209454" cy="209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D68F8D-DBDE-576E-BDF4-73B85A9ABD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73E217-3F74-B789-BFCF-B1CCBEC9340C}"/>
              </a:ext>
            </a:extLst>
          </p:cNvPr>
          <p:cNvSpPr/>
          <p:nvPr/>
        </p:nvSpPr>
        <p:spPr bwMode="white">
          <a:xfrm>
            <a:off x="6538909" y="1827351"/>
            <a:ext cx="2713948" cy="60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EE2EF6-BFAF-704E-516A-8EDD36A0EADD}"/>
              </a:ext>
            </a:extLst>
          </p:cNvPr>
          <p:cNvSpPr/>
          <p:nvPr/>
        </p:nvSpPr>
        <p:spPr bwMode="white">
          <a:xfrm>
            <a:off x="2464066" y="2486754"/>
            <a:ext cx="1742280" cy="60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817C55-AD17-029A-12DC-BF8DDB2689AF}"/>
              </a:ext>
            </a:extLst>
          </p:cNvPr>
          <p:cNvSpPr/>
          <p:nvPr/>
        </p:nvSpPr>
        <p:spPr bwMode="white">
          <a:xfrm>
            <a:off x="8185983" y="2486754"/>
            <a:ext cx="590281" cy="60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BEED0C4-4EF5-3E00-90F2-A9254259DF29}"/>
              </a:ext>
            </a:extLst>
          </p:cNvPr>
          <p:cNvSpPr/>
          <p:nvPr/>
        </p:nvSpPr>
        <p:spPr bwMode="white">
          <a:xfrm>
            <a:off x="1930909" y="3135271"/>
            <a:ext cx="2064148" cy="41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27B6F7D-C9B4-15AE-3222-9675F663D442}"/>
              </a:ext>
            </a:extLst>
          </p:cNvPr>
          <p:cNvSpPr/>
          <p:nvPr/>
        </p:nvSpPr>
        <p:spPr bwMode="white">
          <a:xfrm>
            <a:off x="6248400" y="3135271"/>
            <a:ext cx="3203831" cy="60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86D575-94FB-70F3-D757-EBCBB625E297}"/>
              </a:ext>
            </a:extLst>
          </p:cNvPr>
          <p:cNvSpPr/>
          <p:nvPr/>
        </p:nvSpPr>
        <p:spPr bwMode="white">
          <a:xfrm>
            <a:off x="1664330" y="3774251"/>
            <a:ext cx="875900" cy="41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20C44B-6AD7-6E5C-F920-059C0CACA9F1}"/>
              </a:ext>
            </a:extLst>
          </p:cNvPr>
          <p:cNvSpPr/>
          <p:nvPr/>
        </p:nvSpPr>
        <p:spPr bwMode="white">
          <a:xfrm>
            <a:off x="4311074" y="3783788"/>
            <a:ext cx="1256727" cy="59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A766952-A271-35DE-033A-5972E8E6E588}"/>
              </a:ext>
            </a:extLst>
          </p:cNvPr>
          <p:cNvSpPr/>
          <p:nvPr/>
        </p:nvSpPr>
        <p:spPr bwMode="white">
          <a:xfrm>
            <a:off x="7205355" y="3964992"/>
            <a:ext cx="2170710" cy="267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