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997454-9F8E-7EE9-BA2D-1752EFB01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4" b="14439"/>
          <a:stretch/>
        </p:blipFill>
        <p:spPr>
          <a:xfrm>
            <a:off x="4148229" y="3146743"/>
            <a:ext cx="3624171" cy="87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6FCAC5-EFD4-BDFA-D296-98FD4689A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2D1C5A-225F-A606-DD4D-3C1595FBEEB7}"/>
              </a:ext>
            </a:extLst>
          </p:cNvPr>
          <p:cNvSpPr/>
          <p:nvPr/>
        </p:nvSpPr>
        <p:spPr bwMode="white">
          <a:xfrm>
            <a:off x="4377719" y="1103179"/>
            <a:ext cx="314181" cy="152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255757-3B21-2B81-6666-C3AD2340333D}"/>
              </a:ext>
            </a:extLst>
          </p:cNvPr>
          <p:cNvSpPr/>
          <p:nvPr/>
        </p:nvSpPr>
        <p:spPr bwMode="white">
          <a:xfrm>
            <a:off x="3063867" y="2065500"/>
            <a:ext cx="428429" cy="161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683B8D-48DC-6026-5F00-1630FCD78336}"/>
              </a:ext>
            </a:extLst>
          </p:cNvPr>
          <p:cNvSpPr/>
          <p:nvPr/>
        </p:nvSpPr>
        <p:spPr bwMode="white">
          <a:xfrm>
            <a:off x="1930909" y="2503786"/>
            <a:ext cx="333223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A7C9AB-A1DB-173E-B7B2-7A07DA1DEEB7}"/>
              </a:ext>
            </a:extLst>
          </p:cNvPr>
          <p:cNvSpPr/>
          <p:nvPr/>
        </p:nvSpPr>
        <p:spPr bwMode="white">
          <a:xfrm>
            <a:off x="1626247" y="3475635"/>
            <a:ext cx="685487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6DA81D-5BEE-A550-1A93-E45BE72D37BA}"/>
              </a:ext>
            </a:extLst>
          </p:cNvPr>
          <p:cNvSpPr/>
          <p:nvPr/>
        </p:nvSpPr>
        <p:spPr bwMode="white">
          <a:xfrm>
            <a:off x="3825520" y="4437957"/>
            <a:ext cx="466512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CF91F8-9A1D-8194-376A-8E6D8B50A11A}"/>
              </a:ext>
            </a:extLst>
          </p:cNvPr>
          <p:cNvSpPr/>
          <p:nvPr/>
        </p:nvSpPr>
        <p:spPr bwMode="white">
          <a:xfrm>
            <a:off x="1930909" y="4923882"/>
            <a:ext cx="276098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321122-BBD0-7B3B-DAA2-CA12698E43E7}"/>
              </a:ext>
            </a:extLst>
          </p:cNvPr>
          <p:cNvSpPr/>
          <p:nvPr/>
        </p:nvSpPr>
        <p:spPr bwMode="white">
          <a:xfrm>
            <a:off x="6129520" y="4923882"/>
            <a:ext cx="447471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374078-A4B3-2928-6FC3-B89D9F29C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7200" cy="591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8A2A49-C338-03CC-22E2-DAB0ACE950B4}"/>
              </a:ext>
            </a:extLst>
          </p:cNvPr>
          <p:cNvSpPr/>
          <p:nvPr/>
        </p:nvSpPr>
        <p:spPr bwMode="white">
          <a:xfrm>
            <a:off x="1287046" y="2982094"/>
            <a:ext cx="3829240" cy="531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41F308-C4F7-DCA5-8C2F-8D6EEDE198BD}"/>
              </a:ext>
            </a:extLst>
          </p:cNvPr>
          <p:cNvSpPr/>
          <p:nvPr/>
        </p:nvSpPr>
        <p:spPr bwMode="white">
          <a:xfrm>
            <a:off x="1287046" y="4299583"/>
            <a:ext cx="4569468" cy="668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F3C8F83-120D-5965-26A6-1BA1CA4D2A40}"/>
              </a:ext>
            </a:extLst>
          </p:cNvPr>
          <p:cNvSpPr/>
          <p:nvPr/>
        </p:nvSpPr>
        <p:spPr bwMode="white">
          <a:xfrm>
            <a:off x="1287046" y="5544091"/>
            <a:ext cx="4068725" cy="50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2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217DEB-B6A1-55F1-0ED2-8A2D5647A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74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D05FAE-1D86-3DB4-6D0B-B8BDAC66D8CB}"/>
              </a:ext>
            </a:extLst>
          </p:cNvPr>
          <p:cNvSpPr/>
          <p:nvPr/>
        </p:nvSpPr>
        <p:spPr bwMode="white">
          <a:xfrm>
            <a:off x="2054677" y="1522611"/>
            <a:ext cx="209454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CAC0B1-6D29-00B1-699D-0E9D5FFB3796}"/>
              </a:ext>
            </a:extLst>
          </p:cNvPr>
          <p:cNvSpPr/>
          <p:nvPr/>
        </p:nvSpPr>
        <p:spPr bwMode="white">
          <a:xfrm>
            <a:off x="2054677" y="2494630"/>
            <a:ext cx="228495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0B7D89-3AB1-A484-E949-0F4961C9E0E2}"/>
              </a:ext>
            </a:extLst>
          </p:cNvPr>
          <p:cNvSpPr/>
          <p:nvPr/>
        </p:nvSpPr>
        <p:spPr bwMode="white">
          <a:xfrm>
            <a:off x="2035636" y="3466649"/>
            <a:ext cx="257057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2E0A6F-FEE5-9E36-7724-CF7E842F67EB}"/>
              </a:ext>
            </a:extLst>
          </p:cNvPr>
          <p:cNvSpPr/>
          <p:nvPr/>
        </p:nvSpPr>
        <p:spPr bwMode="white">
          <a:xfrm>
            <a:off x="2064198" y="3943129"/>
            <a:ext cx="199933" cy="20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653ED6-38AD-F37B-B4B6-86B6BE4634F5}"/>
              </a:ext>
            </a:extLst>
          </p:cNvPr>
          <p:cNvSpPr/>
          <p:nvPr/>
        </p:nvSpPr>
        <p:spPr bwMode="white">
          <a:xfrm>
            <a:off x="2054677" y="4915148"/>
            <a:ext cx="218975" cy="20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8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2023-07-16T08:43:46Z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