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763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DE2E64-FEF8-A778-CA91-DC0A1E625D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47"/>
          <a:stretch/>
        </p:blipFill>
        <p:spPr>
          <a:xfrm>
            <a:off x="3532177" y="1850133"/>
            <a:ext cx="5047378" cy="2332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9A1C49-4508-6BFE-64AB-40F32A1CA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35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133A030-510D-5C4C-DA3B-3E1C9E41637F}"/>
              </a:ext>
            </a:extLst>
          </p:cNvPr>
          <p:cNvSpPr/>
          <p:nvPr/>
        </p:nvSpPr>
        <p:spPr bwMode="white">
          <a:xfrm>
            <a:off x="1112132" y="1084783"/>
            <a:ext cx="247537" cy="209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C1B06D3-BE7D-C141-8A0F-0FC1A5B91DCB}"/>
              </a:ext>
            </a:extLst>
          </p:cNvPr>
          <p:cNvSpPr/>
          <p:nvPr/>
        </p:nvSpPr>
        <p:spPr bwMode="white">
          <a:xfrm>
            <a:off x="1140694" y="2124276"/>
            <a:ext cx="209454" cy="200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BD3E577-375A-2F09-3AD5-CB5E3F4AC5EE}"/>
              </a:ext>
            </a:extLst>
          </p:cNvPr>
          <p:cNvSpPr/>
          <p:nvPr/>
        </p:nvSpPr>
        <p:spPr bwMode="white">
          <a:xfrm>
            <a:off x="1140694" y="3678747"/>
            <a:ext cx="209454" cy="209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794FB79-A5CD-AB0F-259B-03D96F68BEE9}"/>
              </a:ext>
            </a:extLst>
          </p:cNvPr>
          <p:cNvSpPr/>
          <p:nvPr/>
        </p:nvSpPr>
        <p:spPr bwMode="white">
          <a:xfrm>
            <a:off x="1112132" y="4718239"/>
            <a:ext cx="247537" cy="200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47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3FB5E8-E756-E87B-2F7D-3492B3EDF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9645"/>
            <a:ext cx="11520000" cy="3150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2CC531D-07F8-AD5B-62B6-45531E21D605}"/>
              </a:ext>
            </a:extLst>
          </p:cNvPr>
          <p:cNvSpPr/>
          <p:nvPr/>
        </p:nvSpPr>
        <p:spPr bwMode="white">
          <a:xfrm>
            <a:off x="1131173" y="2901360"/>
            <a:ext cx="228495" cy="200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AE8F47D-BB92-4FBF-2177-C256ED7654C4}"/>
              </a:ext>
            </a:extLst>
          </p:cNvPr>
          <p:cNvSpPr/>
          <p:nvPr/>
        </p:nvSpPr>
        <p:spPr bwMode="white">
          <a:xfrm>
            <a:off x="5853421" y="2901360"/>
            <a:ext cx="247537" cy="200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7726625-ED03-C145-C5E3-536A08A01925}"/>
              </a:ext>
            </a:extLst>
          </p:cNvPr>
          <p:cNvSpPr/>
          <p:nvPr/>
        </p:nvSpPr>
        <p:spPr bwMode="white">
          <a:xfrm>
            <a:off x="1140694" y="3416894"/>
            <a:ext cx="209454" cy="210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97E8DCC-0430-5293-7A3B-34D42CC9DEDB}"/>
              </a:ext>
            </a:extLst>
          </p:cNvPr>
          <p:cNvSpPr/>
          <p:nvPr/>
        </p:nvSpPr>
        <p:spPr bwMode="white">
          <a:xfrm>
            <a:off x="5872462" y="3416894"/>
            <a:ext cx="218975" cy="210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14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4FA2D0-6B76-E843-9449-B835DD975B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99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CE2352E-F50B-783F-04A7-EC54F78908DC}"/>
              </a:ext>
            </a:extLst>
          </p:cNvPr>
          <p:cNvSpPr/>
          <p:nvPr/>
        </p:nvSpPr>
        <p:spPr bwMode="white">
          <a:xfrm>
            <a:off x="1196621" y="1599778"/>
            <a:ext cx="4390221" cy="600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8DD7355-3C8F-8BF2-D623-56C490B1D52B}"/>
              </a:ext>
            </a:extLst>
          </p:cNvPr>
          <p:cNvSpPr/>
          <p:nvPr/>
        </p:nvSpPr>
        <p:spPr bwMode="white">
          <a:xfrm>
            <a:off x="6719801" y="1599778"/>
            <a:ext cx="3857888" cy="410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959724E-A878-00D7-AF71-293A7AEA41A5}"/>
              </a:ext>
            </a:extLst>
          </p:cNvPr>
          <p:cNvSpPr/>
          <p:nvPr/>
        </p:nvSpPr>
        <p:spPr bwMode="white">
          <a:xfrm>
            <a:off x="1196622" y="2944462"/>
            <a:ext cx="4295014" cy="600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7CCEED38-6F62-1DAC-A870-BFE00CA3BC5D}"/>
              </a:ext>
            </a:extLst>
          </p:cNvPr>
          <p:cNvSpPr/>
          <p:nvPr/>
        </p:nvSpPr>
        <p:spPr bwMode="white">
          <a:xfrm>
            <a:off x="6637867" y="2944462"/>
            <a:ext cx="4023488" cy="600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63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05CDA57-6FFD-5826-A232-68C23C0281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3" y="619645"/>
            <a:ext cx="11520000" cy="3262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BD7008A-7CC4-8226-9BFF-34201E018FD6}"/>
              </a:ext>
            </a:extLst>
          </p:cNvPr>
          <p:cNvSpPr/>
          <p:nvPr/>
        </p:nvSpPr>
        <p:spPr bwMode="white">
          <a:xfrm>
            <a:off x="2630133" y="3242928"/>
            <a:ext cx="209454" cy="209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B221F25-2F4E-0E17-F2A6-AB7FF33BEAE5}"/>
              </a:ext>
            </a:extLst>
          </p:cNvPr>
          <p:cNvSpPr/>
          <p:nvPr/>
        </p:nvSpPr>
        <p:spPr bwMode="white">
          <a:xfrm>
            <a:off x="4001108" y="3242928"/>
            <a:ext cx="218975" cy="209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7F691DF-7F8B-E2E0-9B97-3B46F0BF14AF}"/>
              </a:ext>
            </a:extLst>
          </p:cNvPr>
          <p:cNvSpPr/>
          <p:nvPr/>
        </p:nvSpPr>
        <p:spPr bwMode="white">
          <a:xfrm>
            <a:off x="5372083" y="3242928"/>
            <a:ext cx="257057" cy="209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D6EFFB4-432C-6077-7252-220EDF618959}"/>
              </a:ext>
            </a:extLst>
          </p:cNvPr>
          <p:cNvSpPr/>
          <p:nvPr/>
        </p:nvSpPr>
        <p:spPr bwMode="white">
          <a:xfrm>
            <a:off x="6800182" y="3242928"/>
            <a:ext cx="180892" cy="209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CE7A353-BA12-14C0-C97E-C129C9E3A42D}"/>
              </a:ext>
            </a:extLst>
          </p:cNvPr>
          <p:cNvSpPr/>
          <p:nvPr/>
        </p:nvSpPr>
        <p:spPr bwMode="white">
          <a:xfrm>
            <a:off x="8171157" y="3242928"/>
            <a:ext cx="199933" cy="209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02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2023-07-16T08:38:36Z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