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72B9D5-C1DC-382E-F2EF-7FF36B3EDA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89"/>
          <a:stretch/>
        </p:blipFill>
        <p:spPr>
          <a:xfrm>
            <a:off x="4260667" y="2906486"/>
            <a:ext cx="3725864" cy="111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E25DCF-960F-0E66-EEDC-E7750ED91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3" y="1008182"/>
            <a:ext cx="11520000" cy="1301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03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AA1ECF-4959-4C8C-8D03-29FDBF869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2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A5FCB2-965E-1428-B975-008CEA5562D0}"/>
              </a:ext>
            </a:extLst>
          </p:cNvPr>
          <p:cNvSpPr/>
          <p:nvPr/>
        </p:nvSpPr>
        <p:spPr bwMode="white">
          <a:xfrm>
            <a:off x="2130842" y="3208674"/>
            <a:ext cx="1685157" cy="6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B1D077-3BDC-24A1-54B1-AFF8118ADFE7}"/>
              </a:ext>
            </a:extLst>
          </p:cNvPr>
          <p:cNvSpPr/>
          <p:nvPr/>
        </p:nvSpPr>
        <p:spPr bwMode="white">
          <a:xfrm>
            <a:off x="5910545" y="3208674"/>
            <a:ext cx="1821344" cy="4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14E313-8388-CCEC-F209-0F2E2AE5016C}"/>
              </a:ext>
            </a:extLst>
          </p:cNvPr>
          <p:cNvSpPr/>
          <p:nvPr/>
        </p:nvSpPr>
        <p:spPr bwMode="white">
          <a:xfrm>
            <a:off x="9680726" y="3208674"/>
            <a:ext cx="2199274" cy="6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A0465B-9330-533F-5EB1-79D8B46D8CF0}"/>
              </a:ext>
            </a:extLst>
          </p:cNvPr>
          <p:cNvSpPr/>
          <p:nvPr/>
        </p:nvSpPr>
        <p:spPr bwMode="white">
          <a:xfrm>
            <a:off x="2073719" y="4561556"/>
            <a:ext cx="2070018" cy="4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06CA51-B48D-1D67-6930-ED79B31F04B6}"/>
              </a:ext>
            </a:extLst>
          </p:cNvPr>
          <p:cNvSpPr/>
          <p:nvPr/>
        </p:nvSpPr>
        <p:spPr bwMode="white">
          <a:xfrm>
            <a:off x="6177123" y="4561556"/>
            <a:ext cx="1647074" cy="6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5585B4-4673-E038-626B-C4F9DCDA4E52}"/>
              </a:ext>
            </a:extLst>
          </p:cNvPr>
          <p:cNvSpPr/>
          <p:nvPr/>
        </p:nvSpPr>
        <p:spPr bwMode="white">
          <a:xfrm>
            <a:off x="10080595" y="4561556"/>
            <a:ext cx="1485223" cy="4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BAD0D6-40EE-3902-713A-D68154D58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7" y="880861"/>
            <a:ext cx="11520000" cy="177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C84FBD-AB00-8760-F136-38455F2264DC}"/>
              </a:ext>
            </a:extLst>
          </p:cNvPr>
          <p:cNvSpPr/>
          <p:nvPr/>
        </p:nvSpPr>
        <p:spPr bwMode="white">
          <a:xfrm>
            <a:off x="2461456" y="1627163"/>
            <a:ext cx="1237685" cy="60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56DA55-0B15-5683-82D8-C398E99EC635}"/>
              </a:ext>
            </a:extLst>
          </p:cNvPr>
          <p:cNvSpPr/>
          <p:nvPr/>
        </p:nvSpPr>
        <p:spPr bwMode="white">
          <a:xfrm>
            <a:off x="6707671" y="1713274"/>
            <a:ext cx="580760" cy="51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892A1A-E8FC-9C3D-3CCE-C6DA9FDF8589}"/>
              </a:ext>
            </a:extLst>
          </p:cNvPr>
          <p:cNvSpPr/>
          <p:nvPr/>
        </p:nvSpPr>
        <p:spPr bwMode="white">
          <a:xfrm>
            <a:off x="10620663" y="1627163"/>
            <a:ext cx="618842" cy="60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13472B-92BA-7818-909A-67668BAF1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" y="637792"/>
            <a:ext cx="11520000" cy="4083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BA0376-AA6A-5DC9-E1E2-BEB564F75CEE}"/>
              </a:ext>
            </a:extLst>
          </p:cNvPr>
          <p:cNvSpPr/>
          <p:nvPr/>
        </p:nvSpPr>
        <p:spPr bwMode="white">
          <a:xfrm>
            <a:off x="672128" y="1515488"/>
            <a:ext cx="228495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355594-326F-6ED4-0FDC-5A365C76ED17}"/>
              </a:ext>
            </a:extLst>
          </p:cNvPr>
          <p:cNvSpPr/>
          <p:nvPr/>
        </p:nvSpPr>
        <p:spPr bwMode="white">
          <a:xfrm>
            <a:off x="3099897" y="1515488"/>
            <a:ext cx="218975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BCDCB5-E888-7D22-FEF1-B4581D8D07D7}"/>
              </a:ext>
            </a:extLst>
          </p:cNvPr>
          <p:cNvSpPr/>
          <p:nvPr/>
        </p:nvSpPr>
        <p:spPr bwMode="white">
          <a:xfrm>
            <a:off x="5613351" y="1515488"/>
            <a:ext cx="247537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D73D81-511D-FCDF-B99B-7B8EFCBD3AAF}"/>
              </a:ext>
            </a:extLst>
          </p:cNvPr>
          <p:cNvSpPr/>
          <p:nvPr/>
        </p:nvSpPr>
        <p:spPr bwMode="white">
          <a:xfrm>
            <a:off x="8174409" y="1515488"/>
            <a:ext cx="209454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4F350E-D70D-DD8B-D4A1-3DF8E04E8973}"/>
              </a:ext>
            </a:extLst>
          </p:cNvPr>
          <p:cNvSpPr/>
          <p:nvPr/>
        </p:nvSpPr>
        <p:spPr bwMode="white">
          <a:xfrm>
            <a:off x="681649" y="2736630"/>
            <a:ext cx="209454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9CF06F-25FA-CB94-A5F2-095C114A9413}"/>
              </a:ext>
            </a:extLst>
          </p:cNvPr>
          <p:cNvSpPr/>
          <p:nvPr/>
        </p:nvSpPr>
        <p:spPr bwMode="white">
          <a:xfrm>
            <a:off x="691169" y="3146858"/>
            <a:ext cx="190413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C92778-D358-5F30-A327-EB067506B2E9}"/>
              </a:ext>
            </a:extLst>
          </p:cNvPr>
          <p:cNvSpPr/>
          <p:nvPr/>
        </p:nvSpPr>
        <p:spPr bwMode="white">
          <a:xfrm>
            <a:off x="653087" y="3547545"/>
            <a:ext cx="257057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46C5F5-9701-CC08-F95C-C76AF52203C4}"/>
              </a:ext>
            </a:extLst>
          </p:cNvPr>
          <p:cNvSpPr/>
          <p:nvPr/>
        </p:nvSpPr>
        <p:spPr bwMode="white">
          <a:xfrm>
            <a:off x="672128" y="3957773"/>
            <a:ext cx="228495" cy="200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0D91DC5-25C2-C696-03BC-1D8EC8818C34}"/>
              </a:ext>
            </a:extLst>
          </p:cNvPr>
          <p:cNvSpPr/>
          <p:nvPr/>
        </p:nvSpPr>
        <p:spPr bwMode="white">
          <a:xfrm>
            <a:off x="672128" y="4358460"/>
            <a:ext cx="218975" cy="209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3F0CB9-D5D4-35B9-65C1-E948915F9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" y="753539"/>
            <a:ext cx="11520000" cy="2823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87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