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746D73-627E-A00D-7DEA-879ED98C7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39" b="20875"/>
          <a:stretch/>
        </p:blipFill>
        <p:spPr>
          <a:xfrm>
            <a:off x="4215154" y="3137066"/>
            <a:ext cx="3816889" cy="80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997D6E-290A-64EF-0EED-F68D9C7B4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04622" cy="596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A627D9-F36A-6A94-5BD4-4E1345C05074}"/>
              </a:ext>
            </a:extLst>
          </p:cNvPr>
          <p:cNvSpPr/>
          <p:nvPr/>
        </p:nvSpPr>
        <p:spPr bwMode="white">
          <a:xfrm>
            <a:off x="1104128" y="2464153"/>
            <a:ext cx="318272" cy="34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2F30C9-32C8-4927-3E30-C221D023472F}"/>
              </a:ext>
            </a:extLst>
          </p:cNvPr>
          <p:cNvSpPr/>
          <p:nvPr/>
        </p:nvSpPr>
        <p:spPr bwMode="white">
          <a:xfrm>
            <a:off x="1104128" y="3175591"/>
            <a:ext cx="318272" cy="36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29FDD2-BD04-0059-EEB5-21F5B1B82F10}"/>
              </a:ext>
            </a:extLst>
          </p:cNvPr>
          <p:cNvSpPr/>
          <p:nvPr/>
        </p:nvSpPr>
        <p:spPr bwMode="white">
          <a:xfrm>
            <a:off x="1113315" y="3930095"/>
            <a:ext cx="309085" cy="40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69E7A7-0CFE-8CC9-5D0D-0218C8B8B3B3}"/>
              </a:ext>
            </a:extLst>
          </p:cNvPr>
          <p:cNvSpPr/>
          <p:nvPr/>
        </p:nvSpPr>
        <p:spPr bwMode="white">
          <a:xfrm>
            <a:off x="1085754" y="4718466"/>
            <a:ext cx="336645" cy="384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DC4D30-5320-5DCF-FD90-FA01689F386C}"/>
              </a:ext>
            </a:extLst>
          </p:cNvPr>
          <p:cNvSpPr/>
          <p:nvPr/>
        </p:nvSpPr>
        <p:spPr bwMode="white">
          <a:xfrm>
            <a:off x="1104128" y="5497638"/>
            <a:ext cx="318271" cy="40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9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AE89FD-544B-D663-F828-632F59AEA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202CC3-7A80-3FB0-85B4-0A4DCD9CAB75}"/>
              </a:ext>
            </a:extLst>
          </p:cNvPr>
          <p:cNvSpPr/>
          <p:nvPr/>
        </p:nvSpPr>
        <p:spPr bwMode="white">
          <a:xfrm>
            <a:off x="1128890" y="2550875"/>
            <a:ext cx="1192366" cy="952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E7623A-5C7C-DDD3-ADC1-2EA39E17EEE8}"/>
              </a:ext>
            </a:extLst>
          </p:cNvPr>
          <p:cNvSpPr/>
          <p:nvPr/>
        </p:nvSpPr>
        <p:spPr bwMode="white">
          <a:xfrm>
            <a:off x="8300231" y="2550875"/>
            <a:ext cx="1171041" cy="952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99578D-CF11-6FC8-55AA-CB2CA9887976}"/>
              </a:ext>
            </a:extLst>
          </p:cNvPr>
          <p:cNvSpPr/>
          <p:nvPr/>
        </p:nvSpPr>
        <p:spPr bwMode="white">
          <a:xfrm>
            <a:off x="2911537" y="3693940"/>
            <a:ext cx="1171041" cy="9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0AC4D9-0470-E2AA-DCB4-40A49C77F371}"/>
              </a:ext>
            </a:extLst>
          </p:cNvPr>
          <p:cNvSpPr/>
          <p:nvPr/>
        </p:nvSpPr>
        <p:spPr bwMode="white">
          <a:xfrm>
            <a:off x="6443702" y="3693940"/>
            <a:ext cx="1171041" cy="9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A08841-9B72-5A1F-6DF7-760C36C9062B}"/>
              </a:ext>
            </a:extLst>
          </p:cNvPr>
          <p:cNvSpPr/>
          <p:nvPr/>
        </p:nvSpPr>
        <p:spPr bwMode="white">
          <a:xfrm>
            <a:off x="8300231" y="3693940"/>
            <a:ext cx="1171041" cy="96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E7C8CC-BD0B-44F8-D4C2-E92A1D213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8" y="540622"/>
            <a:ext cx="11520000" cy="5538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ABC333-56F1-17B7-22EA-90D3D12FD525}"/>
              </a:ext>
            </a:extLst>
          </p:cNvPr>
          <p:cNvSpPr/>
          <p:nvPr/>
        </p:nvSpPr>
        <p:spPr bwMode="white">
          <a:xfrm>
            <a:off x="796590" y="1017233"/>
            <a:ext cx="218975" cy="209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7BC55E-DE1F-A8AD-F4F0-B43DCEE39F54}"/>
              </a:ext>
            </a:extLst>
          </p:cNvPr>
          <p:cNvSpPr/>
          <p:nvPr/>
        </p:nvSpPr>
        <p:spPr bwMode="white">
          <a:xfrm>
            <a:off x="777549" y="2818823"/>
            <a:ext cx="247537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153252-0CAD-D70E-83F8-F669E6599E60}"/>
              </a:ext>
            </a:extLst>
          </p:cNvPr>
          <p:cNvSpPr/>
          <p:nvPr/>
        </p:nvSpPr>
        <p:spPr bwMode="white">
          <a:xfrm>
            <a:off x="777549" y="4610881"/>
            <a:ext cx="247537" cy="209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