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4E98C0-F10E-F000-BD94-B6FCA65D99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3" b="21474"/>
          <a:stretch/>
        </p:blipFill>
        <p:spPr>
          <a:xfrm>
            <a:off x="4246199" y="3364457"/>
            <a:ext cx="3972516" cy="703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7AE5D9-9868-DEDD-65C1-D431E9D57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" y="751886"/>
            <a:ext cx="11520000" cy="271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30D62C-7428-2ED3-2067-33E3F737E49F}"/>
              </a:ext>
            </a:extLst>
          </p:cNvPr>
          <p:cNvSpPr/>
          <p:nvPr/>
        </p:nvSpPr>
        <p:spPr bwMode="white">
          <a:xfrm>
            <a:off x="10330543" y="730114"/>
            <a:ext cx="1698172" cy="63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FE407A-642E-4C95-E034-76E4EE717624}"/>
              </a:ext>
            </a:extLst>
          </p:cNvPr>
          <p:cNvSpPr/>
          <p:nvPr/>
        </p:nvSpPr>
        <p:spPr bwMode="white">
          <a:xfrm>
            <a:off x="1118923" y="1391175"/>
            <a:ext cx="209454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AE3385-6005-B41D-2684-BA7C9462AABA}"/>
              </a:ext>
            </a:extLst>
          </p:cNvPr>
          <p:cNvSpPr/>
          <p:nvPr/>
        </p:nvSpPr>
        <p:spPr bwMode="white">
          <a:xfrm>
            <a:off x="1090361" y="1839632"/>
            <a:ext cx="247537" cy="20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8FE72D-B626-CE71-A555-19BD51BE5BAE}"/>
              </a:ext>
            </a:extLst>
          </p:cNvPr>
          <p:cNvSpPr/>
          <p:nvPr/>
        </p:nvSpPr>
        <p:spPr bwMode="white">
          <a:xfrm>
            <a:off x="1109402" y="2269006"/>
            <a:ext cx="218975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42ED34-A8E6-0331-C641-19BA294F5935}"/>
              </a:ext>
            </a:extLst>
          </p:cNvPr>
          <p:cNvSpPr/>
          <p:nvPr/>
        </p:nvSpPr>
        <p:spPr bwMode="white">
          <a:xfrm>
            <a:off x="1090361" y="2717463"/>
            <a:ext cx="247537" cy="200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300658-8590-F7DF-A079-7A9B8F643E62}"/>
              </a:ext>
            </a:extLst>
          </p:cNvPr>
          <p:cNvSpPr/>
          <p:nvPr/>
        </p:nvSpPr>
        <p:spPr bwMode="white">
          <a:xfrm>
            <a:off x="1118923" y="3156378"/>
            <a:ext cx="209454" cy="209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2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A1B62F-DB64-3641-9914-A120B79F5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8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2AA12B-FF5F-87A6-E536-8F3038E71C37}"/>
              </a:ext>
            </a:extLst>
          </p:cNvPr>
          <p:cNvSpPr/>
          <p:nvPr/>
        </p:nvSpPr>
        <p:spPr bwMode="white">
          <a:xfrm>
            <a:off x="1112132" y="998532"/>
            <a:ext cx="247537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0758AA-6366-3B99-04E3-72297C9FA33A}"/>
              </a:ext>
            </a:extLst>
          </p:cNvPr>
          <p:cNvSpPr/>
          <p:nvPr/>
        </p:nvSpPr>
        <p:spPr bwMode="white">
          <a:xfrm>
            <a:off x="6596033" y="998532"/>
            <a:ext cx="247537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5DF8E2-DDA4-084B-F4F3-A37E5A1C2A6C}"/>
              </a:ext>
            </a:extLst>
          </p:cNvPr>
          <p:cNvSpPr/>
          <p:nvPr/>
        </p:nvSpPr>
        <p:spPr bwMode="white">
          <a:xfrm>
            <a:off x="1140694" y="2456674"/>
            <a:ext cx="209454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B12560-067D-BF33-F032-E850FC3BE578}"/>
              </a:ext>
            </a:extLst>
          </p:cNvPr>
          <p:cNvSpPr/>
          <p:nvPr/>
        </p:nvSpPr>
        <p:spPr bwMode="white">
          <a:xfrm>
            <a:off x="6615074" y="2456674"/>
            <a:ext cx="209454" cy="20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6D8C31F-BA02-2FCB-7D69-EB413DA7B192}"/>
              </a:ext>
            </a:extLst>
          </p:cNvPr>
          <p:cNvSpPr/>
          <p:nvPr/>
        </p:nvSpPr>
        <p:spPr bwMode="white">
          <a:xfrm>
            <a:off x="1112132" y="3924347"/>
            <a:ext cx="24753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50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1AD17C-1B38-1575-828C-DAB5A5D5B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" y="708343"/>
            <a:ext cx="11520000" cy="2690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E69277-B48D-82BA-5DAD-29F081DEC5CC}"/>
              </a:ext>
            </a:extLst>
          </p:cNvPr>
          <p:cNvSpPr/>
          <p:nvPr/>
        </p:nvSpPr>
        <p:spPr bwMode="white">
          <a:xfrm>
            <a:off x="1133904" y="1337999"/>
            <a:ext cx="247537" cy="20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E5D24A-5DD0-8134-5BBF-FB8C2FF339DA}"/>
              </a:ext>
            </a:extLst>
          </p:cNvPr>
          <p:cNvSpPr/>
          <p:nvPr/>
        </p:nvSpPr>
        <p:spPr bwMode="white">
          <a:xfrm>
            <a:off x="1133904" y="1776850"/>
            <a:ext cx="247537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FF6454-B726-25CD-F630-5E95CA1EA1A7}"/>
              </a:ext>
            </a:extLst>
          </p:cNvPr>
          <p:cNvSpPr/>
          <p:nvPr/>
        </p:nvSpPr>
        <p:spPr bwMode="white">
          <a:xfrm>
            <a:off x="1162466" y="2215701"/>
            <a:ext cx="209454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D864AB-5C41-1CC8-BE28-0BB633E8E3AA}"/>
              </a:ext>
            </a:extLst>
          </p:cNvPr>
          <p:cNvSpPr/>
          <p:nvPr/>
        </p:nvSpPr>
        <p:spPr bwMode="white">
          <a:xfrm>
            <a:off x="1133904" y="2654552"/>
            <a:ext cx="247537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FB5C06-6065-D20D-4794-9403FDA0BF00}"/>
              </a:ext>
            </a:extLst>
          </p:cNvPr>
          <p:cNvSpPr/>
          <p:nvPr/>
        </p:nvSpPr>
        <p:spPr bwMode="white">
          <a:xfrm>
            <a:off x="1162466" y="3093404"/>
            <a:ext cx="209454" cy="20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9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0AA414-6E81-E84A-3392-69C543C66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7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3D49E5-967F-6D11-2A9B-59DE5693AE8F}"/>
              </a:ext>
            </a:extLst>
          </p:cNvPr>
          <p:cNvSpPr/>
          <p:nvPr/>
        </p:nvSpPr>
        <p:spPr bwMode="white">
          <a:xfrm>
            <a:off x="1140694" y="1008436"/>
            <a:ext cx="209454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1B66C5-2A7B-5815-AB7B-5BBD1A59E50F}"/>
              </a:ext>
            </a:extLst>
          </p:cNvPr>
          <p:cNvSpPr/>
          <p:nvPr/>
        </p:nvSpPr>
        <p:spPr bwMode="white">
          <a:xfrm>
            <a:off x="1112132" y="1895268"/>
            <a:ext cx="247537" cy="20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573340-75AF-673C-A737-29515784F62B}"/>
              </a:ext>
            </a:extLst>
          </p:cNvPr>
          <p:cNvSpPr/>
          <p:nvPr/>
        </p:nvSpPr>
        <p:spPr bwMode="white">
          <a:xfrm>
            <a:off x="1112132" y="2772564"/>
            <a:ext cx="247537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8B3435-5AFD-B9A9-E289-DBE49990471F}"/>
              </a:ext>
            </a:extLst>
          </p:cNvPr>
          <p:cNvSpPr/>
          <p:nvPr/>
        </p:nvSpPr>
        <p:spPr bwMode="white">
          <a:xfrm>
            <a:off x="1140694" y="3659397"/>
            <a:ext cx="209454" cy="200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F31662-D029-1C14-453F-8E5E83F69C43}"/>
              </a:ext>
            </a:extLst>
          </p:cNvPr>
          <p:cNvSpPr/>
          <p:nvPr/>
        </p:nvSpPr>
        <p:spPr bwMode="white">
          <a:xfrm>
            <a:off x="1131173" y="4536693"/>
            <a:ext cx="218975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7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