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4AB345-D72D-1F63-43CF-69EDC98C4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89" b="28743"/>
          <a:stretch/>
        </p:blipFill>
        <p:spPr>
          <a:xfrm>
            <a:off x="4349613" y="3299143"/>
            <a:ext cx="3547972" cy="70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08A31F-58AA-A80C-0FF9-FA5E8C1C7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E33C97-96E2-8EF1-1AD2-33514F6A10F8}"/>
              </a:ext>
            </a:extLst>
          </p:cNvPr>
          <p:cNvSpPr/>
          <p:nvPr/>
        </p:nvSpPr>
        <p:spPr bwMode="white">
          <a:xfrm>
            <a:off x="2692561" y="2036610"/>
            <a:ext cx="1694677" cy="6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1FF4B6-842E-5B3F-246F-BA40C4F33256}"/>
              </a:ext>
            </a:extLst>
          </p:cNvPr>
          <p:cNvSpPr/>
          <p:nvPr/>
        </p:nvSpPr>
        <p:spPr bwMode="white">
          <a:xfrm>
            <a:off x="6662677" y="2046136"/>
            <a:ext cx="1104396" cy="4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C99E2F-449C-A236-1F11-7DCE779100CD}"/>
              </a:ext>
            </a:extLst>
          </p:cNvPr>
          <p:cNvSpPr/>
          <p:nvPr/>
        </p:nvSpPr>
        <p:spPr bwMode="white">
          <a:xfrm>
            <a:off x="1378710" y="2779653"/>
            <a:ext cx="1466181" cy="6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5E47AC-60B2-8F38-E807-693DE57AB245}"/>
              </a:ext>
            </a:extLst>
          </p:cNvPr>
          <p:cNvSpPr/>
          <p:nvPr/>
        </p:nvSpPr>
        <p:spPr bwMode="white">
          <a:xfrm>
            <a:off x="6262809" y="2779653"/>
            <a:ext cx="771173" cy="6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260A07-3FD0-50BE-90E3-8F0C1A339E25}"/>
              </a:ext>
            </a:extLst>
          </p:cNvPr>
          <p:cNvSpPr/>
          <p:nvPr/>
        </p:nvSpPr>
        <p:spPr bwMode="white">
          <a:xfrm>
            <a:off x="1369190" y="3522697"/>
            <a:ext cx="1475702" cy="41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4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D0AA4D-8CD4-B304-E75C-B11F73A31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D7BD02-EF95-708C-55ED-30DC463BC2FB}"/>
              </a:ext>
            </a:extLst>
          </p:cNvPr>
          <p:cNvSpPr/>
          <p:nvPr/>
        </p:nvSpPr>
        <p:spPr bwMode="white">
          <a:xfrm>
            <a:off x="2159404" y="1055477"/>
            <a:ext cx="257057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7562F2-A6AC-F85E-154F-F81BF48A012C}"/>
              </a:ext>
            </a:extLst>
          </p:cNvPr>
          <p:cNvSpPr/>
          <p:nvPr/>
        </p:nvSpPr>
        <p:spPr bwMode="white">
          <a:xfrm>
            <a:off x="1350148" y="1588994"/>
            <a:ext cx="247537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E51B63-3314-CEC8-F200-74457DB54F23}"/>
              </a:ext>
            </a:extLst>
          </p:cNvPr>
          <p:cNvSpPr/>
          <p:nvPr/>
        </p:nvSpPr>
        <p:spPr bwMode="white">
          <a:xfrm>
            <a:off x="2016595" y="2122512"/>
            <a:ext cx="209454" cy="209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364FBC-6F39-CDFC-E989-03B5BA6A9FAE}"/>
              </a:ext>
            </a:extLst>
          </p:cNvPr>
          <p:cNvSpPr/>
          <p:nvPr/>
        </p:nvSpPr>
        <p:spPr bwMode="white">
          <a:xfrm>
            <a:off x="3035305" y="2665556"/>
            <a:ext cx="209454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5C519A-56A0-1CD6-9842-89F2848D38A1}"/>
              </a:ext>
            </a:extLst>
          </p:cNvPr>
          <p:cNvSpPr/>
          <p:nvPr/>
        </p:nvSpPr>
        <p:spPr bwMode="white">
          <a:xfrm>
            <a:off x="2483107" y="3199073"/>
            <a:ext cx="257057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7A1255-5D3B-62C4-494C-C26AD5F072CF}"/>
              </a:ext>
            </a:extLst>
          </p:cNvPr>
          <p:cNvSpPr/>
          <p:nvPr/>
        </p:nvSpPr>
        <p:spPr bwMode="white">
          <a:xfrm>
            <a:off x="1626247" y="3732590"/>
            <a:ext cx="247537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0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4120C4-2059-EB03-FDC9-03FC9978D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45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DEFB7F-F247-0A4D-53A5-9F6932C38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76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9A4575-E2F4-D5A3-CA60-383DD5F83B62}"/>
              </a:ext>
            </a:extLst>
          </p:cNvPr>
          <p:cNvSpPr/>
          <p:nvPr/>
        </p:nvSpPr>
        <p:spPr bwMode="white">
          <a:xfrm>
            <a:off x="902677" y="5298039"/>
            <a:ext cx="723570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1644F2-52AF-7082-0111-7E8504D9628B}"/>
              </a:ext>
            </a:extLst>
          </p:cNvPr>
          <p:cNvSpPr/>
          <p:nvPr/>
        </p:nvSpPr>
        <p:spPr bwMode="white">
          <a:xfrm>
            <a:off x="4092099" y="5298039"/>
            <a:ext cx="428429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6F50A1-523A-877E-6F84-D6B9788DDCF6}"/>
              </a:ext>
            </a:extLst>
          </p:cNvPr>
          <p:cNvSpPr/>
          <p:nvPr/>
        </p:nvSpPr>
        <p:spPr bwMode="white">
          <a:xfrm>
            <a:off x="7281520" y="5298039"/>
            <a:ext cx="542677" cy="209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2023-07-16T08:05:25Z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