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82D3C8-F6AB-E41B-BEBB-B4700DA85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89" b="23034"/>
          <a:stretch/>
        </p:blipFill>
        <p:spPr>
          <a:xfrm>
            <a:off x="4061141" y="3244714"/>
            <a:ext cx="3820115" cy="82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BAE7C3E-3215-505C-AA47-72F701C7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9" b="61358"/>
          <a:stretch/>
        </p:blipFill>
        <p:spPr>
          <a:xfrm>
            <a:off x="3364456" y="2047286"/>
            <a:ext cx="5518287" cy="8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3F9509-3DE9-D863-BC53-E61DACD84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84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54AD85-50B9-367C-1826-095C5D22676C}"/>
              </a:ext>
            </a:extLst>
          </p:cNvPr>
          <p:cNvSpPr/>
          <p:nvPr/>
        </p:nvSpPr>
        <p:spPr bwMode="white">
          <a:xfrm>
            <a:off x="4054016" y="2302367"/>
            <a:ext cx="1685157" cy="59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CF917C-4822-F54F-30EA-3AE180821C52}"/>
              </a:ext>
            </a:extLst>
          </p:cNvPr>
          <p:cNvSpPr/>
          <p:nvPr/>
        </p:nvSpPr>
        <p:spPr bwMode="white">
          <a:xfrm>
            <a:off x="1683371" y="3016473"/>
            <a:ext cx="2370645" cy="59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31D560-184C-A328-F3E6-DCEF0E02968D}"/>
              </a:ext>
            </a:extLst>
          </p:cNvPr>
          <p:cNvSpPr/>
          <p:nvPr/>
        </p:nvSpPr>
        <p:spPr bwMode="white">
          <a:xfrm>
            <a:off x="2625917" y="3730579"/>
            <a:ext cx="2054940" cy="40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7B7C0E6-0561-5407-1F2F-F2E01261D9AE}"/>
              </a:ext>
            </a:extLst>
          </p:cNvPr>
          <p:cNvSpPr/>
          <p:nvPr/>
        </p:nvSpPr>
        <p:spPr bwMode="white">
          <a:xfrm>
            <a:off x="1883305" y="4435163"/>
            <a:ext cx="2340352" cy="41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1DA4970-A185-185D-44EB-56FCA0A74B1F}"/>
              </a:ext>
            </a:extLst>
          </p:cNvPr>
          <p:cNvSpPr/>
          <p:nvPr/>
        </p:nvSpPr>
        <p:spPr bwMode="white">
          <a:xfrm>
            <a:off x="2721123" y="5158790"/>
            <a:ext cx="1799404" cy="59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B9B684-B6AA-0341-D373-AACB42DDC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5" y="610372"/>
            <a:ext cx="11520000" cy="3345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C546AE-DB20-C829-DC55-0F36386E7B97}"/>
              </a:ext>
            </a:extLst>
          </p:cNvPr>
          <p:cNvSpPr/>
          <p:nvPr/>
        </p:nvSpPr>
        <p:spPr bwMode="white">
          <a:xfrm>
            <a:off x="1120288" y="2545128"/>
            <a:ext cx="218975" cy="20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615BAF-BA90-181B-60CD-EEDB6D7CB291}"/>
              </a:ext>
            </a:extLst>
          </p:cNvPr>
          <p:cNvSpPr/>
          <p:nvPr/>
        </p:nvSpPr>
        <p:spPr bwMode="white">
          <a:xfrm>
            <a:off x="1101247" y="2916830"/>
            <a:ext cx="247537" cy="200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39112B-5D8E-3483-990B-DE3B83E6720F}"/>
              </a:ext>
            </a:extLst>
          </p:cNvPr>
          <p:cNvSpPr/>
          <p:nvPr/>
        </p:nvSpPr>
        <p:spPr bwMode="white">
          <a:xfrm>
            <a:off x="1129809" y="3288532"/>
            <a:ext cx="209454" cy="20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DDBD69-98ED-779E-889F-22BDD2F28236}"/>
              </a:ext>
            </a:extLst>
          </p:cNvPr>
          <p:cNvSpPr/>
          <p:nvPr/>
        </p:nvSpPr>
        <p:spPr bwMode="white">
          <a:xfrm>
            <a:off x="1120288" y="3660234"/>
            <a:ext cx="228495" cy="20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4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FF0D1B-B352-D6C9-A132-ED46769EF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31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66C1C6-F8F0-5E35-B7AF-763EF41465BD}"/>
              </a:ext>
            </a:extLst>
          </p:cNvPr>
          <p:cNvSpPr/>
          <p:nvPr/>
        </p:nvSpPr>
        <p:spPr bwMode="white">
          <a:xfrm>
            <a:off x="4825190" y="3132962"/>
            <a:ext cx="485553" cy="4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1E7E3A-BAD5-738C-B68F-574CFBAFC894}"/>
              </a:ext>
            </a:extLst>
          </p:cNvPr>
          <p:cNvSpPr/>
          <p:nvPr/>
        </p:nvSpPr>
        <p:spPr bwMode="white">
          <a:xfrm>
            <a:off x="6815008" y="3132962"/>
            <a:ext cx="485553" cy="4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625C0C-68A5-7840-0889-A406B40E0068}"/>
              </a:ext>
            </a:extLst>
          </p:cNvPr>
          <p:cNvSpPr/>
          <p:nvPr/>
        </p:nvSpPr>
        <p:spPr bwMode="white">
          <a:xfrm>
            <a:off x="8814347" y="3132962"/>
            <a:ext cx="495074" cy="4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0480A5-01D6-6C91-C747-FFB4D467A4DA}"/>
              </a:ext>
            </a:extLst>
          </p:cNvPr>
          <p:cNvSpPr/>
          <p:nvPr/>
        </p:nvSpPr>
        <p:spPr bwMode="white">
          <a:xfrm>
            <a:off x="2844892" y="4447975"/>
            <a:ext cx="485553" cy="438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8B14F7-4713-9880-2A22-21B154E26029}"/>
              </a:ext>
            </a:extLst>
          </p:cNvPr>
          <p:cNvSpPr/>
          <p:nvPr/>
        </p:nvSpPr>
        <p:spPr bwMode="white">
          <a:xfrm>
            <a:off x="4834710" y="4447975"/>
            <a:ext cx="485553" cy="438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953133C-FE81-6724-8F79-99F1AFD62232}"/>
              </a:ext>
            </a:extLst>
          </p:cNvPr>
          <p:cNvSpPr/>
          <p:nvPr/>
        </p:nvSpPr>
        <p:spPr bwMode="white">
          <a:xfrm>
            <a:off x="6853090" y="4447975"/>
            <a:ext cx="485554" cy="438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1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4AEB26-549A-A68D-CBB1-D73FFC319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28085"/>
            <a:ext cx="11520000" cy="192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C5AA09-E928-E910-7282-B76805A7B57A}"/>
              </a:ext>
            </a:extLst>
          </p:cNvPr>
          <p:cNvSpPr/>
          <p:nvPr/>
        </p:nvSpPr>
        <p:spPr bwMode="white">
          <a:xfrm>
            <a:off x="986181" y="1294665"/>
            <a:ext cx="228495" cy="1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78FAEB-3470-A3D9-5DAE-ED2D8D9E5639}"/>
              </a:ext>
            </a:extLst>
          </p:cNvPr>
          <p:cNvSpPr/>
          <p:nvPr/>
        </p:nvSpPr>
        <p:spPr bwMode="white">
          <a:xfrm>
            <a:off x="1014743" y="1666025"/>
            <a:ext cx="19041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EA4A78-80E2-531E-B090-ADA9339578F8}"/>
              </a:ext>
            </a:extLst>
          </p:cNvPr>
          <p:cNvSpPr/>
          <p:nvPr/>
        </p:nvSpPr>
        <p:spPr bwMode="white">
          <a:xfrm>
            <a:off x="986181" y="2037385"/>
            <a:ext cx="228495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8964D9-4828-AF15-DDD2-ED3DED6F0FA4}"/>
              </a:ext>
            </a:extLst>
          </p:cNvPr>
          <p:cNvSpPr/>
          <p:nvPr/>
        </p:nvSpPr>
        <p:spPr bwMode="white">
          <a:xfrm>
            <a:off x="1014743" y="2408745"/>
            <a:ext cx="19041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