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571" y="2073147"/>
            <a:ext cx="5669771" cy="861135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7077E50-2CE1-ED0C-24DC-8239F63ED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6" b="19936"/>
          <a:stretch/>
        </p:blipFill>
        <p:spPr>
          <a:xfrm>
            <a:off x="4355058" y="3146743"/>
            <a:ext cx="3722142" cy="756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0AB377-DEE2-5987-D6A1-101332E959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33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EA6EE3-8ECE-140B-5CE7-180093010ACD}"/>
              </a:ext>
            </a:extLst>
          </p:cNvPr>
          <p:cNvSpPr/>
          <p:nvPr/>
        </p:nvSpPr>
        <p:spPr bwMode="white">
          <a:xfrm>
            <a:off x="1112132" y="3378901"/>
            <a:ext cx="247537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1F3927-832D-8EB1-76A7-BED1AB964DB3}"/>
              </a:ext>
            </a:extLst>
          </p:cNvPr>
          <p:cNvSpPr/>
          <p:nvPr/>
        </p:nvSpPr>
        <p:spPr bwMode="white">
          <a:xfrm>
            <a:off x="1140694" y="4321712"/>
            <a:ext cx="209454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2C472F-2505-EDAD-8BE0-A3D33DC46151}"/>
              </a:ext>
            </a:extLst>
          </p:cNvPr>
          <p:cNvSpPr/>
          <p:nvPr/>
        </p:nvSpPr>
        <p:spPr bwMode="white">
          <a:xfrm>
            <a:off x="1140694" y="5264523"/>
            <a:ext cx="209454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847C67-4083-BBEF-E01A-F2BC03856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7" y="893400"/>
            <a:ext cx="11520000" cy="182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CBFADC-240A-EB5C-EC2C-5C9794847C4F}"/>
              </a:ext>
            </a:extLst>
          </p:cNvPr>
          <p:cNvSpPr/>
          <p:nvPr/>
        </p:nvSpPr>
        <p:spPr bwMode="white">
          <a:xfrm>
            <a:off x="878245" y="1953400"/>
            <a:ext cx="7166298" cy="626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748FE2-8F73-8281-C67B-146266661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98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A55DA1-4DA0-F6F9-A3FE-5DF70DF26EC4}"/>
              </a:ext>
            </a:extLst>
          </p:cNvPr>
          <p:cNvSpPr/>
          <p:nvPr/>
        </p:nvSpPr>
        <p:spPr bwMode="white">
          <a:xfrm>
            <a:off x="1121652" y="3796972"/>
            <a:ext cx="228495" cy="20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D20388-C305-ACEB-7628-71457B385A07}"/>
              </a:ext>
            </a:extLst>
          </p:cNvPr>
          <p:cNvSpPr/>
          <p:nvPr/>
        </p:nvSpPr>
        <p:spPr bwMode="white">
          <a:xfrm>
            <a:off x="1121652" y="4263486"/>
            <a:ext cx="228495" cy="199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98DCA0-8E50-A621-CE5E-B126AF14DD63}"/>
              </a:ext>
            </a:extLst>
          </p:cNvPr>
          <p:cNvSpPr/>
          <p:nvPr/>
        </p:nvSpPr>
        <p:spPr bwMode="white">
          <a:xfrm>
            <a:off x="1150214" y="4730000"/>
            <a:ext cx="190413" cy="20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532F9B-D071-D351-0BE5-95AE5BEA9922}"/>
              </a:ext>
            </a:extLst>
          </p:cNvPr>
          <p:cNvSpPr/>
          <p:nvPr/>
        </p:nvSpPr>
        <p:spPr bwMode="white">
          <a:xfrm>
            <a:off x="1150214" y="5196514"/>
            <a:ext cx="190413" cy="209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6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CA5098-BE96-1395-7185-7E260A690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4" y="643028"/>
            <a:ext cx="11520000" cy="3270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EAA9478-D587-4CF8-3A93-B9B02F420737}"/>
              </a:ext>
            </a:extLst>
          </p:cNvPr>
          <p:cNvSpPr/>
          <p:nvPr/>
        </p:nvSpPr>
        <p:spPr bwMode="white">
          <a:xfrm>
            <a:off x="6013976" y="2159184"/>
            <a:ext cx="276099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53E160-1A06-00B3-8C11-8A15CFBF5ED5}"/>
              </a:ext>
            </a:extLst>
          </p:cNvPr>
          <p:cNvSpPr/>
          <p:nvPr/>
        </p:nvSpPr>
        <p:spPr bwMode="white">
          <a:xfrm>
            <a:off x="6870836" y="3570449"/>
            <a:ext cx="580760" cy="266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4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2023-07-16T07:18:09Z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