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667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114" y="2258203"/>
            <a:ext cx="5669771" cy="861135"/>
          </a:xfrm>
          <a:prstGeom prst="rect">
            <a:avLst/>
          </a:prstGeom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71D2F14B-DEF5-68D1-CEE8-7BBE0B8F3E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82" b="21313"/>
          <a:stretch/>
        </p:blipFill>
        <p:spPr>
          <a:xfrm>
            <a:off x="4539727" y="3233829"/>
            <a:ext cx="3526587" cy="739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CCA9293-F754-0878-96FF-B739B01BDD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08343"/>
            <a:ext cx="11520000" cy="3009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63599BA-E926-9F30-E072-FE71F49223C9}"/>
              </a:ext>
            </a:extLst>
          </p:cNvPr>
          <p:cNvSpPr/>
          <p:nvPr/>
        </p:nvSpPr>
        <p:spPr bwMode="white">
          <a:xfrm>
            <a:off x="10423338" y="698820"/>
            <a:ext cx="1572719" cy="618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BB5AE60-78E2-D9C9-5A5A-12AEF3430D25}"/>
              </a:ext>
            </a:extLst>
          </p:cNvPr>
          <p:cNvSpPr/>
          <p:nvPr/>
        </p:nvSpPr>
        <p:spPr bwMode="white">
          <a:xfrm>
            <a:off x="2026115" y="3136929"/>
            <a:ext cx="199933" cy="209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B0ADC78-4A6A-2281-73D0-EF64E22D1E9F}"/>
              </a:ext>
            </a:extLst>
          </p:cNvPr>
          <p:cNvSpPr/>
          <p:nvPr/>
        </p:nvSpPr>
        <p:spPr bwMode="white">
          <a:xfrm>
            <a:off x="4092099" y="3136929"/>
            <a:ext cx="209454" cy="200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ED9B317-AA48-CB9F-19B7-BEA8B1E61C13}"/>
              </a:ext>
            </a:extLst>
          </p:cNvPr>
          <p:cNvSpPr/>
          <p:nvPr/>
        </p:nvSpPr>
        <p:spPr bwMode="white">
          <a:xfrm>
            <a:off x="6253289" y="3136929"/>
            <a:ext cx="142809" cy="200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F493B87-3C81-EB27-7382-0B9D869C7C0F}"/>
              </a:ext>
            </a:extLst>
          </p:cNvPr>
          <p:cNvSpPr/>
          <p:nvPr/>
        </p:nvSpPr>
        <p:spPr bwMode="white">
          <a:xfrm>
            <a:off x="8290710" y="3127406"/>
            <a:ext cx="199933" cy="219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A2C83BB-C175-058A-394C-0C6F3B171F23}"/>
              </a:ext>
            </a:extLst>
          </p:cNvPr>
          <p:cNvSpPr/>
          <p:nvPr/>
        </p:nvSpPr>
        <p:spPr bwMode="white">
          <a:xfrm>
            <a:off x="10423338" y="3127406"/>
            <a:ext cx="199933" cy="209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88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7259046-39D8-16DA-CE29-5EBD1097EC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1" y="773657"/>
            <a:ext cx="11520000" cy="3096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C246073-F239-6BFF-4A04-330529C3A0FE}"/>
              </a:ext>
            </a:extLst>
          </p:cNvPr>
          <p:cNvSpPr/>
          <p:nvPr/>
        </p:nvSpPr>
        <p:spPr bwMode="white">
          <a:xfrm>
            <a:off x="1609936" y="3250933"/>
            <a:ext cx="333223" cy="266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D929A79-3DB4-1096-C3D5-F131C4CF6BA1}"/>
              </a:ext>
            </a:extLst>
          </p:cNvPr>
          <p:cNvSpPr/>
          <p:nvPr/>
        </p:nvSpPr>
        <p:spPr bwMode="white">
          <a:xfrm>
            <a:off x="3771126" y="3346213"/>
            <a:ext cx="190413" cy="142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29C1E97-7335-9DD8-9135-4CB7CA8DF98A}"/>
              </a:ext>
            </a:extLst>
          </p:cNvPr>
          <p:cNvSpPr/>
          <p:nvPr/>
        </p:nvSpPr>
        <p:spPr bwMode="white">
          <a:xfrm>
            <a:off x="5789506" y="3250933"/>
            <a:ext cx="333223" cy="266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97A2CE7-42E8-573F-7695-0C70151BF57B}"/>
              </a:ext>
            </a:extLst>
          </p:cNvPr>
          <p:cNvSpPr/>
          <p:nvPr/>
        </p:nvSpPr>
        <p:spPr bwMode="white">
          <a:xfrm>
            <a:off x="7950696" y="3346213"/>
            <a:ext cx="199933" cy="142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11D2660-0C52-2A00-439C-684F55A752EC}"/>
              </a:ext>
            </a:extLst>
          </p:cNvPr>
          <p:cNvSpPr/>
          <p:nvPr/>
        </p:nvSpPr>
        <p:spPr bwMode="white">
          <a:xfrm>
            <a:off x="9969076" y="3250933"/>
            <a:ext cx="342743" cy="266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783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26A9ED8-19C4-4E2B-B807-1CE0625E78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72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E8A7F8D-D3CD-5462-E527-9B3EC204F1BE}"/>
              </a:ext>
            </a:extLst>
          </p:cNvPr>
          <p:cNvSpPr/>
          <p:nvPr/>
        </p:nvSpPr>
        <p:spPr bwMode="white">
          <a:xfrm>
            <a:off x="1112132" y="1351849"/>
            <a:ext cx="247537" cy="200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A2D3D8D-FAA0-29D6-A7AE-0D033EF21492}"/>
              </a:ext>
            </a:extLst>
          </p:cNvPr>
          <p:cNvSpPr/>
          <p:nvPr/>
        </p:nvSpPr>
        <p:spPr bwMode="white">
          <a:xfrm>
            <a:off x="1140694" y="2086199"/>
            <a:ext cx="209454" cy="200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3125BAF-E3F2-E80A-5259-83F25D6280B6}"/>
              </a:ext>
            </a:extLst>
          </p:cNvPr>
          <p:cNvSpPr/>
          <p:nvPr/>
        </p:nvSpPr>
        <p:spPr bwMode="white">
          <a:xfrm>
            <a:off x="1112132" y="2811013"/>
            <a:ext cx="247537" cy="200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29414B1-6ABA-9A30-8A23-00E6497C9EFA}"/>
              </a:ext>
            </a:extLst>
          </p:cNvPr>
          <p:cNvSpPr/>
          <p:nvPr/>
        </p:nvSpPr>
        <p:spPr bwMode="white">
          <a:xfrm>
            <a:off x="1131173" y="3545363"/>
            <a:ext cx="218975" cy="209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AB4D856-EA62-DE6B-4BDB-923095F3E123}"/>
              </a:ext>
            </a:extLst>
          </p:cNvPr>
          <p:cNvSpPr/>
          <p:nvPr/>
        </p:nvSpPr>
        <p:spPr bwMode="white">
          <a:xfrm>
            <a:off x="1140694" y="4279713"/>
            <a:ext cx="209454" cy="200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81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17B136-DBC1-030C-7C71-66A05513F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111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2534078-A255-2867-54F5-44989A253BC8}"/>
              </a:ext>
            </a:extLst>
          </p:cNvPr>
          <p:cNvSpPr/>
          <p:nvPr/>
        </p:nvSpPr>
        <p:spPr bwMode="white">
          <a:xfrm>
            <a:off x="1121652" y="1351955"/>
            <a:ext cx="228495" cy="200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D60CB96-B636-84D8-C1D8-F19EE53A6B5E}"/>
              </a:ext>
            </a:extLst>
          </p:cNvPr>
          <p:cNvSpPr/>
          <p:nvPr/>
        </p:nvSpPr>
        <p:spPr bwMode="white">
          <a:xfrm>
            <a:off x="1150214" y="2076846"/>
            <a:ext cx="190413" cy="209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5F5EFF9-4580-BF12-5D39-73A9542E447B}"/>
              </a:ext>
            </a:extLst>
          </p:cNvPr>
          <p:cNvSpPr/>
          <p:nvPr/>
        </p:nvSpPr>
        <p:spPr bwMode="white">
          <a:xfrm>
            <a:off x="1150214" y="2811274"/>
            <a:ext cx="190413" cy="200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7A469B4-DB04-4C31-AA45-57DDC0BC6BB9}"/>
              </a:ext>
            </a:extLst>
          </p:cNvPr>
          <p:cNvSpPr/>
          <p:nvPr/>
        </p:nvSpPr>
        <p:spPr bwMode="white">
          <a:xfrm>
            <a:off x="1121652" y="3545703"/>
            <a:ext cx="228495" cy="200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0B11CEB-C4C9-ED2D-97CA-863A9F085417}"/>
              </a:ext>
            </a:extLst>
          </p:cNvPr>
          <p:cNvSpPr/>
          <p:nvPr/>
        </p:nvSpPr>
        <p:spPr bwMode="white">
          <a:xfrm>
            <a:off x="1150214" y="4280131"/>
            <a:ext cx="190413" cy="200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03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2023-07-16T07:16:37Z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