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144" y="4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8542" y="2156604"/>
            <a:ext cx="5669771" cy="861135"/>
          </a:xfrm>
          <a:prstGeom prst="rect">
            <a:avLst/>
          </a:prstGeom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485110DC-D228-683F-3FC2-78448974F5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89" b="23448"/>
          <a:stretch/>
        </p:blipFill>
        <p:spPr>
          <a:xfrm>
            <a:off x="4293372" y="3277371"/>
            <a:ext cx="3718514" cy="8337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22C9A1E-0DE2-5C97-EF28-E3F3254ACC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57" y="679314"/>
            <a:ext cx="11520000" cy="26696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476BC78-FDAC-B6F9-234E-C9EEB66B407C}"/>
              </a:ext>
            </a:extLst>
          </p:cNvPr>
          <p:cNvSpPr/>
          <p:nvPr/>
        </p:nvSpPr>
        <p:spPr bwMode="white">
          <a:xfrm>
            <a:off x="1097151" y="1289513"/>
            <a:ext cx="209454" cy="2097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98ECAC2-6442-59D2-622C-12E0B30EA703}"/>
              </a:ext>
            </a:extLst>
          </p:cNvPr>
          <p:cNvSpPr/>
          <p:nvPr/>
        </p:nvSpPr>
        <p:spPr bwMode="white">
          <a:xfrm>
            <a:off x="1097151" y="1728094"/>
            <a:ext cx="209454" cy="2002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507AE62-716A-3CF3-FD48-1731D8D0EC0E}"/>
              </a:ext>
            </a:extLst>
          </p:cNvPr>
          <p:cNvSpPr/>
          <p:nvPr/>
        </p:nvSpPr>
        <p:spPr bwMode="white">
          <a:xfrm>
            <a:off x="1087630" y="2157140"/>
            <a:ext cx="218975" cy="2097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96BE8BF-A80B-F82C-0168-DD5AD95EB143}"/>
              </a:ext>
            </a:extLst>
          </p:cNvPr>
          <p:cNvSpPr/>
          <p:nvPr/>
        </p:nvSpPr>
        <p:spPr bwMode="white">
          <a:xfrm>
            <a:off x="1087630" y="2595721"/>
            <a:ext cx="218975" cy="2097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018690E-F01A-717E-1E60-668A8B347022}"/>
              </a:ext>
            </a:extLst>
          </p:cNvPr>
          <p:cNvSpPr/>
          <p:nvPr/>
        </p:nvSpPr>
        <p:spPr bwMode="white">
          <a:xfrm>
            <a:off x="1087630" y="3034302"/>
            <a:ext cx="218975" cy="2097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133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ADDC63A-24B1-686C-CFF3-7D11821056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57" y="606743"/>
            <a:ext cx="11520000" cy="43111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D5F724B-C862-5F37-13C3-A9ED9C90E001}"/>
              </a:ext>
            </a:extLst>
          </p:cNvPr>
          <p:cNvSpPr/>
          <p:nvPr/>
        </p:nvSpPr>
        <p:spPr bwMode="white">
          <a:xfrm>
            <a:off x="2249151" y="2724186"/>
            <a:ext cx="1171041" cy="410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FEDD004-E7F7-56CD-528C-62411A3B4671}"/>
              </a:ext>
            </a:extLst>
          </p:cNvPr>
          <p:cNvSpPr/>
          <p:nvPr/>
        </p:nvSpPr>
        <p:spPr bwMode="white">
          <a:xfrm>
            <a:off x="4838771" y="2724186"/>
            <a:ext cx="1047272" cy="410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C493B31-904C-3532-F527-934CFBF6B702}"/>
              </a:ext>
            </a:extLst>
          </p:cNvPr>
          <p:cNvSpPr/>
          <p:nvPr/>
        </p:nvSpPr>
        <p:spPr bwMode="white">
          <a:xfrm>
            <a:off x="2382440" y="4336114"/>
            <a:ext cx="894942" cy="238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27B8FFA-2B7F-679A-066A-0AA425CE9FC0}"/>
              </a:ext>
            </a:extLst>
          </p:cNvPr>
          <p:cNvSpPr/>
          <p:nvPr/>
        </p:nvSpPr>
        <p:spPr bwMode="white">
          <a:xfrm>
            <a:off x="4648357" y="4164429"/>
            <a:ext cx="1456661" cy="410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709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E59134C-D802-98D5-4319-E64A196DF8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766400"/>
            <a:ext cx="11520000" cy="29390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632E9AB-D32B-394B-392C-2C5F0C525AB7}"/>
              </a:ext>
            </a:extLst>
          </p:cNvPr>
          <p:cNvSpPr/>
          <p:nvPr/>
        </p:nvSpPr>
        <p:spPr bwMode="white">
          <a:xfrm>
            <a:off x="2387544" y="1453455"/>
            <a:ext cx="540852" cy="4103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9F2C268-7B9D-FBE8-96E4-8A093E1D29E6}"/>
              </a:ext>
            </a:extLst>
          </p:cNvPr>
          <p:cNvSpPr/>
          <p:nvPr/>
        </p:nvSpPr>
        <p:spPr bwMode="white">
          <a:xfrm>
            <a:off x="4861090" y="1453455"/>
            <a:ext cx="828297" cy="4198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9E25B70-0835-7C32-130A-8BF5AE356D47}"/>
              </a:ext>
            </a:extLst>
          </p:cNvPr>
          <p:cNvSpPr/>
          <p:nvPr/>
        </p:nvSpPr>
        <p:spPr bwMode="white">
          <a:xfrm>
            <a:off x="3147371" y="2359987"/>
            <a:ext cx="2056462" cy="4103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C6B0B71-C4D0-A145-E49B-51D15AC0A269}"/>
              </a:ext>
            </a:extLst>
          </p:cNvPr>
          <p:cNvSpPr/>
          <p:nvPr/>
        </p:nvSpPr>
        <p:spPr bwMode="white">
          <a:xfrm>
            <a:off x="2490446" y="3180637"/>
            <a:ext cx="437950" cy="2385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609B87E-0C6C-EB49-82A8-DCB2681F7B15}"/>
              </a:ext>
            </a:extLst>
          </p:cNvPr>
          <p:cNvSpPr/>
          <p:nvPr/>
        </p:nvSpPr>
        <p:spPr bwMode="white">
          <a:xfrm>
            <a:off x="4861090" y="3008873"/>
            <a:ext cx="799735" cy="4007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137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5C82510-843F-0204-DF62-C2AC4194F1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59999"/>
            <a:ext cx="11516314" cy="60378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CB07C28-1A83-F800-CCAD-99F9CE80B6E0}"/>
              </a:ext>
            </a:extLst>
          </p:cNvPr>
          <p:cNvSpPr/>
          <p:nvPr/>
        </p:nvSpPr>
        <p:spPr bwMode="white">
          <a:xfrm>
            <a:off x="2444357" y="4036058"/>
            <a:ext cx="333116" cy="2571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FC27491-1A7C-66FC-D91E-4724AEF9EC44}"/>
              </a:ext>
            </a:extLst>
          </p:cNvPr>
          <p:cNvSpPr/>
          <p:nvPr/>
        </p:nvSpPr>
        <p:spPr bwMode="white">
          <a:xfrm>
            <a:off x="3139143" y="4026535"/>
            <a:ext cx="561539" cy="2571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97CA97F-8897-97FA-29D3-00429BBB1187}"/>
              </a:ext>
            </a:extLst>
          </p:cNvPr>
          <p:cNvSpPr/>
          <p:nvPr/>
        </p:nvSpPr>
        <p:spPr bwMode="white">
          <a:xfrm>
            <a:off x="7079436" y="4036058"/>
            <a:ext cx="333117" cy="2571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E7E07D0-4E61-355D-FC3E-FDB401B37C03}"/>
              </a:ext>
            </a:extLst>
          </p:cNvPr>
          <p:cNvSpPr/>
          <p:nvPr/>
        </p:nvSpPr>
        <p:spPr bwMode="white">
          <a:xfrm>
            <a:off x="7745669" y="4026535"/>
            <a:ext cx="1085007" cy="2666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4C865CB-8F68-3C8E-4B67-5FC8A8686246}"/>
              </a:ext>
            </a:extLst>
          </p:cNvPr>
          <p:cNvSpPr/>
          <p:nvPr/>
        </p:nvSpPr>
        <p:spPr bwMode="white">
          <a:xfrm>
            <a:off x="9382699" y="4036058"/>
            <a:ext cx="333116" cy="2571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18E14DB-9E36-201C-B78D-D23219053CF6}"/>
              </a:ext>
            </a:extLst>
          </p:cNvPr>
          <p:cNvSpPr/>
          <p:nvPr/>
        </p:nvSpPr>
        <p:spPr bwMode="white">
          <a:xfrm>
            <a:off x="10029897" y="4026535"/>
            <a:ext cx="580574" cy="2666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0DB9B4E-245F-4293-62C9-CF46E8C6982C}"/>
              </a:ext>
            </a:extLst>
          </p:cNvPr>
          <p:cNvSpPr/>
          <p:nvPr/>
        </p:nvSpPr>
        <p:spPr bwMode="white">
          <a:xfrm>
            <a:off x="4766655" y="6045511"/>
            <a:ext cx="333116" cy="2666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6285137-A4E4-812F-03A4-E90949BB141C}"/>
              </a:ext>
            </a:extLst>
          </p:cNvPr>
          <p:cNvSpPr/>
          <p:nvPr/>
        </p:nvSpPr>
        <p:spPr bwMode="white">
          <a:xfrm>
            <a:off x="5423371" y="6045511"/>
            <a:ext cx="580574" cy="2571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768BB2A6-4D36-2C3F-3B74-0CABE76DF7BB}"/>
              </a:ext>
            </a:extLst>
          </p:cNvPr>
          <p:cNvSpPr/>
          <p:nvPr/>
        </p:nvSpPr>
        <p:spPr bwMode="white">
          <a:xfrm>
            <a:off x="7079436" y="6045511"/>
            <a:ext cx="333117" cy="2666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00887A25-0F6F-FBA6-E3C3-7517399ED433}"/>
              </a:ext>
            </a:extLst>
          </p:cNvPr>
          <p:cNvSpPr/>
          <p:nvPr/>
        </p:nvSpPr>
        <p:spPr bwMode="white">
          <a:xfrm>
            <a:off x="7717116" y="6045511"/>
            <a:ext cx="580574" cy="2571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038BF769-81DB-F4EA-5409-720788F1E56C}"/>
              </a:ext>
            </a:extLst>
          </p:cNvPr>
          <p:cNvSpPr/>
          <p:nvPr/>
        </p:nvSpPr>
        <p:spPr bwMode="white">
          <a:xfrm>
            <a:off x="9382699" y="6045511"/>
            <a:ext cx="333116" cy="2666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6D38727C-DBA2-BB49-BA2E-CC64EADFCC08}"/>
              </a:ext>
            </a:extLst>
          </p:cNvPr>
          <p:cNvSpPr/>
          <p:nvPr/>
        </p:nvSpPr>
        <p:spPr bwMode="white">
          <a:xfrm>
            <a:off x="10029897" y="6045511"/>
            <a:ext cx="561539" cy="2571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778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2023-07-16T07:14:33Z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