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61" r:id="rId5"/>
    <p:sldId id="260" r:id="rId6"/>
    <p:sldId id="259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3" d="100"/>
          <a:sy n="63" d="100"/>
        </p:scale>
        <p:origin x="4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2023-07-16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306" y="2522944"/>
            <a:ext cx="5669771" cy="861135"/>
          </a:xfrm>
          <a:prstGeom prst="rect">
            <a:avLst/>
          </a:prstGeom>
        </p:spPr>
      </p:pic>
      <p:pic>
        <p:nvPicPr>
          <p:cNvPr id="3" name="img_16777215">
            <a:extLst>
              <a:ext uri="{FF2B5EF4-FFF2-40B4-BE49-F238E27FC236}">
                <a16:creationId xmlns:a16="http://schemas.microsoft.com/office/drawing/2014/main" id="{52A42D9D-F705-E573-2DB9-62BAAE47E2A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090" b="23763"/>
          <a:stretch/>
        </p:blipFill>
        <p:spPr>
          <a:xfrm>
            <a:off x="4352544" y="3603073"/>
            <a:ext cx="3474720" cy="77805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430F5FC8-9393-AAE7-5242-302623A884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01686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39816824-E11E-B447-B0A3-C5049F119E55}"/>
              </a:ext>
            </a:extLst>
          </p:cNvPr>
          <p:cNvSpPr/>
          <p:nvPr/>
        </p:nvSpPr>
        <p:spPr bwMode="white">
          <a:xfrm>
            <a:off x="1112132" y="989722"/>
            <a:ext cx="247537" cy="2099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52D00FD0-CD9C-A66B-C5EE-5ED673562718}"/>
              </a:ext>
            </a:extLst>
          </p:cNvPr>
          <p:cNvSpPr/>
          <p:nvPr/>
        </p:nvSpPr>
        <p:spPr bwMode="white">
          <a:xfrm>
            <a:off x="1112132" y="1867518"/>
            <a:ext cx="247537" cy="2099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11FAD371-67AE-924D-952C-C3E0705B1AC6}"/>
              </a:ext>
            </a:extLst>
          </p:cNvPr>
          <p:cNvSpPr/>
          <p:nvPr/>
        </p:nvSpPr>
        <p:spPr bwMode="white">
          <a:xfrm>
            <a:off x="1140694" y="2754855"/>
            <a:ext cx="209454" cy="20036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538A5377-52CF-20A9-065A-EC3DA115F4E5}"/>
              </a:ext>
            </a:extLst>
          </p:cNvPr>
          <p:cNvSpPr/>
          <p:nvPr/>
        </p:nvSpPr>
        <p:spPr bwMode="white">
          <a:xfrm>
            <a:off x="1131173" y="3632651"/>
            <a:ext cx="218975" cy="2099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704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2A548719-8343-1CA8-CD49-7823C00564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212125"/>
            <a:ext cx="10112928" cy="64556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227E9756-EEE9-E433-FD3B-5319DAD8EB99}"/>
              </a:ext>
            </a:extLst>
          </p:cNvPr>
          <p:cNvSpPr/>
          <p:nvPr/>
        </p:nvSpPr>
        <p:spPr bwMode="white">
          <a:xfrm>
            <a:off x="2817190" y="2394679"/>
            <a:ext cx="1470970" cy="4599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CE4BA3C3-FC3C-C081-84CB-10B411AA4444}"/>
              </a:ext>
            </a:extLst>
          </p:cNvPr>
          <p:cNvSpPr/>
          <p:nvPr/>
        </p:nvSpPr>
        <p:spPr bwMode="white">
          <a:xfrm>
            <a:off x="2942557" y="3389791"/>
            <a:ext cx="702054" cy="3595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65929841-6437-3AE7-65B6-77A823B5AF28}"/>
              </a:ext>
            </a:extLst>
          </p:cNvPr>
          <p:cNvSpPr/>
          <p:nvPr/>
        </p:nvSpPr>
        <p:spPr bwMode="white">
          <a:xfrm>
            <a:off x="3076282" y="4016962"/>
            <a:ext cx="2422310" cy="43311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76EBDCBF-C411-43F8-0135-7F411E59BFA5}"/>
              </a:ext>
            </a:extLst>
          </p:cNvPr>
          <p:cNvSpPr/>
          <p:nvPr/>
        </p:nvSpPr>
        <p:spPr bwMode="white">
          <a:xfrm>
            <a:off x="3293584" y="4644133"/>
            <a:ext cx="860851" cy="535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24C60BCF-4351-8BD9-F200-54420F3F9E77}"/>
              </a:ext>
            </a:extLst>
          </p:cNvPr>
          <p:cNvSpPr/>
          <p:nvPr/>
        </p:nvSpPr>
        <p:spPr bwMode="white">
          <a:xfrm>
            <a:off x="3769979" y="5714505"/>
            <a:ext cx="676980" cy="535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405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EE0599BF-61EA-165C-7DD6-FED8BDCB9A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51845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A6D40ECD-3B16-9B99-AD93-2A3DF7E52267}"/>
              </a:ext>
            </a:extLst>
          </p:cNvPr>
          <p:cNvSpPr/>
          <p:nvPr/>
        </p:nvSpPr>
        <p:spPr bwMode="white">
          <a:xfrm>
            <a:off x="1121652" y="2809882"/>
            <a:ext cx="228495" cy="2001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D2DC045D-9744-FD31-DAE2-A93A74333763}"/>
              </a:ext>
            </a:extLst>
          </p:cNvPr>
          <p:cNvSpPr/>
          <p:nvPr/>
        </p:nvSpPr>
        <p:spPr bwMode="white">
          <a:xfrm>
            <a:off x="1150214" y="3248382"/>
            <a:ext cx="190413" cy="2001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60992156-513C-7235-F498-CAC9C4B9C526}"/>
              </a:ext>
            </a:extLst>
          </p:cNvPr>
          <p:cNvSpPr/>
          <p:nvPr/>
        </p:nvSpPr>
        <p:spPr bwMode="white">
          <a:xfrm>
            <a:off x="1150214" y="3686882"/>
            <a:ext cx="190413" cy="2001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7ED77892-0FB8-16CD-EA52-1DA176AFCA7F}"/>
              </a:ext>
            </a:extLst>
          </p:cNvPr>
          <p:cNvSpPr/>
          <p:nvPr/>
        </p:nvSpPr>
        <p:spPr bwMode="white">
          <a:xfrm>
            <a:off x="1121652" y="4125383"/>
            <a:ext cx="228495" cy="20971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D21D3B11-41FC-85E8-1873-B636CEC5F5D4}"/>
              </a:ext>
            </a:extLst>
          </p:cNvPr>
          <p:cNvSpPr/>
          <p:nvPr/>
        </p:nvSpPr>
        <p:spPr bwMode="white">
          <a:xfrm>
            <a:off x="1150214" y="4573416"/>
            <a:ext cx="190413" cy="2001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65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宽屏</PresentationFormat>
  <Paragraphs>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6</cp:revision>
  <dcterms:created xsi:type="dcterms:W3CDTF">2023-07-10T09:28:00Z</dcterms:created>
  <dcterms:modified xsi:type="dcterms:W3CDTF">2023-07-16T07:11:56Z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