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714" y="2325332"/>
            <a:ext cx="5669771" cy="861135"/>
          </a:xfrm>
          <a:prstGeom prst="rect">
            <a:avLst/>
          </a:prstGeom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2F72C8B3-31D5-65E1-0909-3807392651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7" b="13995"/>
          <a:stretch/>
        </p:blipFill>
        <p:spPr>
          <a:xfrm>
            <a:off x="4398600" y="3509600"/>
            <a:ext cx="3399200" cy="829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273339-7A06-1900-5534-ABD3CE70F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14500" cy="6003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A542BF-97A3-37AE-7434-1ADBCB5FA07C}"/>
              </a:ext>
            </a:extLst>
          </p:cNvPr>
          <p:cNvSpPr/>
          <p:nvPr/>
        </p:nvSpPr>
        <p:spPr bwMode="white">
          <a:xfrm>
            <a:off x="2907190" y="2088000"/>
            <a:ext cx="1142296" cy="548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1DBF25-92EB-09F8-5485-16CC96BCDA55}"/>
              </a:ext>
            </a:extLst>
          </p:cNvPr>
          <p:cNvSpPr/>
          <p:nvPr/>
        </p:nvSpPr>
        <p:spPr bwMode="white">
          <a:xfrm>
            <a:off x="5773920" y="2078857"/>
            <a:ext cx="1726337" cy="557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FDF31F-4C65-73D2-EDD4-BEBC8F110826}"/>
              </a:ext>
            </a:extLst>
          </p:cNvPr>
          <p:cNvSpPr/>
          <p:nvPr/>
        </p:nvSpPr>
        <p:spPr bwMode="white">
          <a:xfrm>
            <a:off x="2907190" y="3690256"/>
            <a:ext cx="1142296" cy="511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BCBAF64-6FFD-79D8-595D-21240BCAE7D1}"/>
              </a:ext>
            </a:extLst>
          </p:cNvPr>
          <p:cNvSpPr/>
          <p:nvPr/>
        </p:nvSpPr>
        <p:spPr bwMode="white">
          <a:xfrm>
            <a:off x="5735467" y="3669515"/>
            <a:ext cx="1764789" cy="532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602B8DB-4929-F4BB-8F1E-9D528AB03E48}"/>
              </a:ext>
            </a:extLst>
          </p:cNvPr>
          <p:cNvSpPr/>
          <p:nvPr/>
        </p:nvSpPr>
        <p:spPr bwMode="white">
          <a:xfrm>
            <a:off x="2733725" y="5236027"/>
            <a:ext cx="1489932" cy="576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8161301-4E3A-0814-F24F-A9450971EBE2}"/>
              </a:ext>
            </a:extLst>
          </p:cNvPr>
          <p:cNvSpPr/>
          <p:nvPr/>
        </p:nvSpPr>
        <p:spPr bwMode="white">
          <a:xfrm>
            <a:off x="6098729" y="5235127"/>
            <a:ext cx="1183814" cy="425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75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1D48A4-1E7A-F71E-2A23-4764EFF3DF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84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18286C-5AC9-F76D-E1AE-DA098EB1D899}"/>
              </a:ext>
            </a:extLst>
          </p:cNvPr>
          <p:cNvSpPr/>
          <p:nvPr/>
        </p:nvSpPr>
        <p:spPr bwMode="white">
          <a:xfrm>
            <a:off x="1140694" y="1055024"/>
            <a:ext cx="209454" cy="209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86A6EE-E36D-4B88-4A00-6BFB66B0E100}"/>
              </a:ext>
            </a:extLst>
          </p:cNvPr>
          <p:cNvSpPr/>
          <p:nvPr/>
        </p:nvSpPr>
        <p:spPr bwMode="white">
          <a:xfrm>
            <a:off x="1140694" y="2102321"/>
            <a:ext cx="209454" cy="209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9E121D5-8E67-DB5A-7D3B-5501E3D0CA46}"/>
              </a:ext>
            </a:extLst>
          </p:cNvPr>
          <p:cNvSpPr/>
          <p:nvPr/>
        </p:nvSpPr>
        <p:spPr bwMode="white">
          <a:xfrm>
            <a:off x="1112132" y="3149619"/>
            <a:ext cx="247537" cy="19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0CC5A4A-7778-A45A-EEE3-2D8C7729BD40}"/>
              </a:ext>
            </a:extLst>
          </p:cNvPr>
          <p:cNvSpPr/>
          <p:nvPr/>
        </p:nvSpPr>
        <p:spPr bwMode="white">
          <a:xfrm>
            <a:off x="1140694" y="4196916"/>
            <a:ext cx="209454" cy="19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53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7B87DD-A525-00C2-A90F-EB52CB1DA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43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9D0F5E-BC40-E3E2-C108-FDAC07FB02F2}"/>
              </a:ext>
            </a:extLst>
          </p:cNvPr>
          <p:cNvSpPr/>
          <p:nvPr/>
        </p:nvSpPr>
        <p:spPr bwMode="white">
          <a:xfrm>
            <a:off x="3092429" y="1626792"/>
            <a:ext cx="228495" cy="20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24F856D-1650-086A-8CC1-84F01E80C001}"/>
              </a:ext>
            </a:extLst>
          </p:cNvPr>
          <p:cNvSpPr/>
          <p:nvPr/>
        </p:nvSpPr>
        <p:spPr bwMode="white">
          <a:xfrm>
            <a:off x="2159404" y="2703090"/>
            <a:ext cx="209454" cy="20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D151229-A346-AB77-1483-D7AA9DB4F49C}"/>
              </a:ext>
            </a:extLst>
          </p:cNvPr>
          <p:cNvSpPr/>
          <p:nvPr/>
        </p:nvSpPr>
        <p:spPr bwMode="white">
          <a:xfrm>
            <a:off x="2035636" y="4303250"/>
            <a:ext cx="218975" cy="209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98A663-EA88-EEF2-33AA-A2F8B6184DBF}"/>
              </a:ext>
            </a:extLst>
          </p:cNvPr>
          <p:cNvSpPr/>
          <p:nvPr/>
        </p:nvSpPr>
        <p:spPr bwMode="white">
          <a:xfrm>
            <a:off x="2083239" y="4846161"/>
            <a:ext cx="247537" cy="209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9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2023-07-16T07:10:11Z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