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6" r:id="rId15"/>
    <p:sldId id="265" r:id="rId16"/>
    <p:sldId id="263" r:id="rId17"/>
    <p:sldId id="262" r:id="rId18"/>
    <p:sldId id="261" r:id="rId19"/>
    <p:sldId id="25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98C25E-F9BE-12CC-2F77-EA4383E033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9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D5D7C9-AE77-26EF-EED6-43D7A940BC87}"/>
              </a:ext>
            </a:extLst>
          </p:cNvPr>
          <p:cNvSpPr/>
          <p:nvPr/>
        </p:nvSpPr>
        <p:spPr bwMode="white">
          <a:xfrm>
            <a:off x="1529256" y="1842735"/>
            <a:ext cx="228495" cy="22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35FAE8-47D3-EEE8-B6A1-8F9FE41D3FCD}"/>
              </a:ext>
            </a:extLst>
          </p:cNvPr>
          <p:cNvSpPr/>
          <p:nvPr/>
        </p:nvSpPr>
        <p:spPr bwMode="white">
          <a:xfrm>
            <a:off x="1529256" y="3120318"/>
            <a:ext cx="228495" cy="23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705FB4-8A07-E6DA-C37E-1443B0D82D4C}"/>
              </a:ext>
            </a:extLst>
          </p:cNvPr>
          <p:cNvSpPr/>
          <p:nvPr/>
        </p:nvSpPr>
        <p:spPr bwMode="white">
          <a:xfrm>
            <a:off x="1519735" y="4397900"/>
            <a:ext cx="238016" cy="23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1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FB1F35-F19A-EAA5-A05A-A087E4AE87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5" y="1080000"/>
            <a:ext cx="11520000" cy="307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8BF779-C31C-F155-5C8D-0A1DE2E2AA7F}"/>
              </a:ext>
            </a:extLst>
          </p:cNvPr>
          <p:cNvSpPr/>
          <p:nvPr/>
        </p:nvSpPr>
        <p:spPr bwMode="white">
          <a:xfrm>
            <a:off x="1191631" y="1175367"/>
            <a:ext cx="22849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0E2A3D-B964-26E2-8C69-178ED1D613F3}"/>
              </a:ext>
            </a:extLst>
          </p:cNvPr>
          <p:cNvSpPr/>
          <p:nvPr/>
        </p:nvSpPr>
        <p:spPr bwMode="white">
          <a:xfrm>
            <a:off x="1163069" y="2453290"/>
            <a:ext cx="276099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725EF7F-9CA3-12EE-29BB-2F189B388D10}"/>
              </a:ext>
            </a:extLst>
          </p:cNvPr>
          <p:cNvSpPr/>
          <p:nvPr/>
        </p:nvSpPr>
        <p:spPr bwMode="white">
          <a:xfrm>
            <a:off x="358503" y="3590428"/>
            <a:ext cx="5268574" cy="56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D576CA-D7E3-ED98-E342-54ABF1F42A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61360"/>
            <a:ext cx="11520000" cy="3347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7CE02A-7884-B08F-062D-198DEFFF6763}"/>
              </a:ext>
            </a:extLst>
          </p:cNvPr>
          <p:cNvSpPr/>
          <p:nvPr/>
        </p:nvSpPr>
        <p:spPr bwMode="white">
          <a:xfrm>
            <a:off x="1072264" y="2086110"/>
            <a:ext cx="218975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8B7345-D737-BE43-5747-DFBA6DF0242B}"/>
              </a:ext>
            </a:extLst>
          </p:cNvPr>
          <p:cNvSpPr/>
          <p:nvPr/>
        </p:nvSpPr>
        <p:spPr bwMode="white">
          <a:xfrm>
            <a:off x="1072264" y="3754945"/>
            <a:ext cx="218975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1F76380-EFA0-107D-DE93-88364BCCC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9" r="55206"/>
          <a:stretch/>
        </p:blipFill>
        <p:spPr>
          <a:xfrm>
            <a:off x="720000" y="917749"/>
            <a:ext cx="5160295" cy="448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44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C4336F-26CD-ED61-14DA-71A7122B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81524"/>
            <a:ext cx="11520000" cy="3334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74EE43-1B29-35CC-4A69-4A8EC210810D}"/>
              </a:ext>
            </a:extLst>
          </p:cNvPr>
          <p:cNvSpPr/>
          <p:nvPr/>
        </p:nvSpPr>
        <p:spPr bwMode="white">
          <a:xfrm>
            <a:off x="1043702" y="1695962"/>
            <a:ext cx="276099" cy="22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37E632-0D42-29F2-02EF-17429740AAEB}"/>
              </a:ext>
            </a:extLst>
          </p:cNvPr>
          <p:cNvSpPr/>
          <p:nvPr/>
        </p:nvSpPr>
        <p:spPr bwMode="white">
          <a:xfrm>
            <a:off x="1043702" y="3353458"/>
            <a:ext cx="276099" cy="22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F4FC346-61E7-4646-534F-55629651A3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315568"/>
            <a:ext cx="11520000" cy="1710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4D6CA3-FB64-7EFA-D878-8A4E9CD91FA1}"/>
              </a:ext>
            </a:extLst>
          </p:cNvPr>
          <p:cNvSpPr/>
          <p:nvPr/>
        </p:nvSpPr>
        <p:spPr bwMode="white">
          <a:xfrm>
            <a:off x="1072264" y="5022863"/>
            <a:ext cx="218975" cy="229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7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7BFFD1-1DFF-F27C-C90D-A19F738F12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0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8A880C-AFEA-D557-228B-21BC5F207603}"/>
              </a:ext>
            </a:extLst>
          </p:cNvPr>
          <p:cNvSpPr/>
          <p:nvPr/>
        </p:nvSpPr>
        <p:spPr bwMode="white">
          <a:xfrm>
            <a:off x="1510214" y="1861741"/>
            <a:ext cx="247537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9E3160-62D7-0B2D-4F73-629AD7339F49}"/>
              </a:ext>
            </a:extLst>
          </p:cNvPr>
          <p:cNvSpPr/>
          <p:nvPr/>
        </p:nvSpPr>
        <p:spPr bwMode="white">
          <a:xfrm>
            <a:off x="1500694" y="3148755"/>
            <a:ext cx="276099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3877CB-3186-1CEF-A893-5ADF1D24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22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A4CA4C-7C9A-918A-EE8B-D9AE14BF470B}"/>
              </a:ext>
            </a:extLst>
          </p:cNvPr>
          <p:cNvSpPr/>
          <p:nvPr/>
        </p:nvSpPr>
        <p:spPr bwMode="white">
          <a:xfrm>
            <a:off x="1072264" y="1299004"/>
            <a:ext cx="218975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00819F6-BCC0-6F2C-846D-55A1F989B1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27336"/>
            <a:ext cx="11520000" cy="3145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EC361D-EDEB-5675-0EAA-BEA24693E6C9}"/>
              </a:ext>
            </a:extLst>
          </p:cNvPr>
          <p:cNvSpPr/>
          <p:nvPr/>
        </p:nvSpPr>
        <p:spPr bwMode="white">
          <a:xfrm>
            <a:off x="1043702" y="2651245"/>
            <a:ext cx="276099" cy="228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04CC56-BCBD-D42A-172A-C53C9F9B791B}"/>
              </a:ext>
            </a:extLst>
          </p:cNvPr>
          <p:cNvSpPr/>
          <p:nvPr/>
        </p:nvSpPr>
        <p:spPr bwMode="white">
          <a:xfrm>
            <a:off x="1053223" y="4567085"/>
            <a:ext cx="247537" cy="238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2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A3602A-F7F8-6698-4D0A-E5378599CD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87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8A948E-863A-B68B-581A-C44F4B6F9B3D}"/>
              </a:ext>
            </a:extLst>
          </p:cNvPr>
          <p:cNvSpPr/>
          <p:nvPr/>
        </p:nvSpPr>
        <p:spPr bwMode="white">
          <a:xfrm>
            <a:off x="1510214" y="1899428"/>
            <a:ext cx="199933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295AB2-0151-8007-8F4C-AB7E70B36D8C}"/>
              </a:ext>
            </a:extLst>
          </p:cNvPr>
          <p:cNvSpPr/>
          <p:nvPr/>
        </p:nvSpPr>
        <p:spPr bwMode="white">
          <a:xfrm>
            <a:off x="1510214" y="2528291"/>
            <a:ext cx="209454" cy="228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9439CA-FDAC-3599-1E67-1BE5E7316982}"/>
              </a:ext>
            </a:extLst>
          </p:cNvPr>
          <p:cNvSpPr/>
          <p:nvPr/>
        </p:nvSpPr>
        <p:spPr bwMode="white">
          <a:xfrm>
            <a:off x="1500694" y="3176211"/>
            <a:ext cx="228495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A3C198-5631-4BAA-04EC-A4C388EE2249}"/>
              </a:ext>
            </a:extLst>
          </p:cNvPr>
          <p:cNvSpPr/>
          <p:nvPr/>
        </p:nvSpPr>
        <p:spPr bwMode="white">
          <a:xfrm>
            <a:off x="1500694" y="3805075"/>
            <a:ext cx="218975" cy="228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0DC650-CA5F-D61F-48D4-C332CDC8146D}"/>
              </a:ext>
            </a:extLst>
          </p:cNvPr>
          <p:cNvSpPr/>
          <p:nvPr/>
        </p:nvSpPr>
        <p:spPr bwMode="white">
          <a:xfrm>
            <a:off x="1510214" y="4452995"/>
            <a:ext cx="209454" cy="228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D71792-8C90-1D1B-4C26-8CD065A5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1" y="1080000"/>
            <a:ext cx="11520000" cy="3847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349B84-5099-B3C8-CECC-98A999152E43}"/>
              </a:ext>
            </a:extLst>
          </p:cNvPr>
          <p:cNvSpPr/>
          <p:nvPr/>
        </p:nvSpPr>
        <p:spPr bwMode="white">
          <a:xfrm>
            <a:off x="1505387" y="3784545"/>
            <a:ext cx="228495" cy="22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26035D-5167-C497-78A2-27BAB5161A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83050"/>
            <a:ext cx="11520000" cy="2583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6B6236-5115-C759-4566-1E869C52449C}"/>
              </a:ext>
            </a:extLst>
          </p:cNvPr>
          <p:cNvSpPr/>
          <p:nvPr/>
        </p:nvSpPr>
        <p:spPr bwMode="white">
          <a:xfrm>
            <a:off x="1043702" y="1016534"/>
            <a:ext cx="276099" cy="22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8C5302-E037-E5C0-355E-63562F469E6E}"/>
              </a:ext>
            </a:extLst>
          </p:cNvPr>
          <p:cNvSpPr/>
          <p:nvPr/>
        </p:nvSpPr>
        <p:spPr bwMode="white">
          <a:xfrm>
            <a:off x="1053223" y="2294174"/>
            <a:ext cx="247537" cy="2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DB7A800-C230-C684-EE52-02009D9D0A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466934"/>
            <a:ext cx="11520000" cy="240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97B26C-7909-0222-1343-99FF1C63922A}"/>
              </a:ext>
            </a:extLst>
          </p:cNvPr>
          <p:cNvSpPr/>
          <p:nvPr/>
        </p:nvSpPr>
        <p:spPr bwMode="white">
          <a:xfrm>
            <a:off x="1043702" y="3571871"/>
            <a:ext cx="276099" cy="228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0FC6F9-7504-A6BD-9BA8-BBF58B383445}"/>
              </a:ext>
            </a:extLst>
          </p:cNvPr>
          <p:cNvSpPr/>
          <p:nvPr/>
        </p:nvSpPr>
        <p:spPr bwMode="white">
          <a:xfrm>
            <a:off x="1072264" y="4850200"/>
            <a:ext cx="218975" cy="228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E9CF5A-8586-44B3-82FE-2F719D198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24399" r="38354" b="25333"/>
          <a:stretch/>
        </p:blipFill>
        <p:spPr>
          <a:xfrm>
            <a:off x="4246098" y="2817055"/>
            <a:ext cx="3699803" cy="1223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6C6C35-4956-37C5-98BA-D0606BEEB0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8" y="1080000"/>
            <a:ext cx="11520000" cy="4180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972CD1B-C317-4860-0965-64D920B4186E}"/>
              </a:ext>
            </a:extLst>
          </p:cNvPr>
          <p:cNvSpPr/>
          <p:nvPr/>
        </p:nvSpPr>
        <p:spPr bwMode="white">
          <a:xfrm>
            <a:off x="1680873" y="3003700"/>
            <a:ext cx="495074" cy="4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3C3F6B2-A954-037F-C304-90553AF87DB7}"/>
              </a:ext>
            </a:extLst>
          </p:cNvPr>
          <p:cNvSpPr/>
          <p:nvPr/>
        </p:nvSpPr>
        <p:spPr bwMode="white">
          <a:xfrm>
            <a:off x="3956311" y="3003700"/>
            <a:ext cx="495074" cy="4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712086E-A762-06B5-DED8-5429628B04E1}"/>
              </a:ext>
            </a:extLst>
          </p:cNvPr>
          <p:cNvSpPr/>
          <p:nvPr/>
        </p:nvSpPr>
        <p:spPr bwMode="white">
          <a:xfrm>
            <a:off x="6241269" y="3003700"/>
            <a:ext cx="495074" cy="4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CB1771F-2A67-276B-A7EA-B72045B79AA7}"/>
              </a:ext>
            </a:extLst>
          </p:cNvPr>
          <p:cNvSpPr/>
          <p:nvPr/>
        </p:nvSpPr>
        <p:spPr bwMode="white">
          <a:xfrm>
            <a:off x="8516708" y="3003700"/>
            <a:ext cx="495074" cy="4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B10E947-3BB3-93AF-F3D2-2A8D6D7C8072}"/>
              </a:ext>
            </a:extLst>
          </p:cNvPr>
          <p:cNvSpPr/>
          <p:nvPr/>
        </p:nvSpPr>
        <p:spPr bwMode="white">
          <a:xfrm>
            <a:off x="10801666" y="3003700"/>
            <a:ext cx="495073" cy="4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27AFC58-19F9-AB4F-07BE-B68C02486B85}"/>
              </a:ext>
            </a:extLst>
          </p:cNvPr>
          <p:cNvSpPr/>
          <p:nvPr/>
        </p:nvSpPr>
        <p:spPr bwMode="white">
          <a:xfrm>
            <a:off x="1680873" y="4527424"/>
            <a:ext cx="495074" cy="4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0D6E5B8-E137-BE8F-A2CF-AC6A7900C07D}"/>
              </a:ext>
            </a:extLst>
          </p:cNvPr>
          <p:cNvSpPr/>
          <p:nvPr/>
        </p:nvSpPr>
        <p:spPr bwMode="white">
          <a:xfrm>
            <a:off x="3956311" y="4527424"/>
            <a:ext cx="495074" cy="4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0BAA0C50-BD65-8547-5090-ED710C082BAD}"/>
              </a:ext>
            </a:extLst>
          </p:cNvPr>
          <p:cNvSpPr/>
          <p:nvPr/>
        </p:nvSpPr>
        <p:spPr bwMode="white">
          <a:xfrm>
            <a:off x="6241269" y="4527424"/>
            <a:ext cx="495074" cy="4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835AD196-C6B1-082C-3EF5-02483177AA74}"/>
              </a:ext>
            </a:extLst>
          </p:cNvPr>
          <p:cNvSpPr/>
          <p:nvPr/>
        </p:nvSpPr>
        <p:spPr bwMode="white">
          <a:xfrm>
            <a:off x="8516708" y="4527424"/>
            <a:ext cx="495074" cy="4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9C5AC832-A20B-9839-32E6-6492F42783CB}"/>
              </a:ext>
            </a:extLst>
          </p:cNvPr>
          <p:cNvSpPr/>
          <p:nvPr/>
        </p:nvSpPr>
        <p:spPr bwMode="white">
          <a:xfrm>
            <a:off x="10944476" y="4527424"/>
            <a:ext cx="495074" cy="4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1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740CE1-DFC8-BAA3-274E-05646D472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2"/>
          <a:stretch/>
        </p:blipFill>
        <p:spPr>
          <a:xfrm>
            <a:off x="720000" y="1080000"/>
            <a:ext cx="9774498" cy="2969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71C58A-14BA-7CAE-AEDB-C9C828C6397B}"/>
              </a:ext>
            </a:extLst>
          </p:cNvPr>
          <p:cNvSpPr/>
          <p:nvPr/>
        </p:nvSpPr>
        <p:spPr bwMode="white">
          <a:xfrm>
            <a:off x="1510214" y="1652977"/>
            <a:ext cx="247537" cy="23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991EB3-7803-C0C0-E8D2-5E82455F3A56}"/>
              </a:ext>
            </a:extLst>
          </p:cNvPr>
          <p:cNvSpPr/>
          <p:nvPr/>
        </p:nvSpPr>
        <p:spPr bwMode="white">
          <a:xfrm>
            <a:off x="1510214" y="2149557"/>
            <a:ext cx="247537" cy="23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4F2E64-3733-5843-75C0-647911B6AC4E}"/>
              </a:ext>
            </a:extLst>
          </p:cNvPr>
          <p:cNvSpPr/>
          <p:nvPr/>
        </p:nvSpPr>
        <p:spPr bwMode="white">
          <a:xfrm>
            <a:off x="1500694" y="2646137"/>
            <a:ext cx="276099" cy="23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55939F-6134-109B-A535-46C7D0EE5DF8}"/>
              </a:ext>
            </a:extLst>
          </p:cNvPr>
          <p:cNvSpPr/>
          <p:nvPr/>
        </p:nvSpPr>
        <p:spPr bwMode="white">
          <a:xfrm>
            <a:off x="1510214" y="3142717"/>
            <a:ext cx="247537" cy="23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E80FF9-2351-BE02-FCC5-21CF2B4FF4A6}"/>
              </a:ext>
            </a:extLst>
          </p:cNvPr>
          <p:cNvSpPr/>
          <p:nvPr/>
        </p:nvSpPr>
        <p:spPr bwMode="white">
          <a:xfrm>
            <a:off x="1519735" y="3648847"/>
            <a:ext cx="228495" cy="22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AA1C54-B82B-B474-CAED-E90C812DF7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99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4CBC89-DAB5-537A-F479-05569BE79D98}"/>
              </a:ext>
            </a:extLst>
          </p:cNvPr>
          <p:cNvSpPr/>
          <p:nvPr/>
        </p:nvSpPr>
        <p:spPr bwMode="white">
          <a:xfrm>
            <a:off x="1710148" y="3098740"/>
            <a:ext cx="209454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9B7519-760C-564C-D83A-3B1E4BBB4152}"/>
              </a:ext>
            </a:extLst>
          </p:cNvPr>
          <p:cNvSpPr/>
          <p:nvPr/>
        </p:nvSpPr>
        <p:spPr bwMode="white">
          <a:xfrm>
            <a:off x="3766611" y="3098740"/>
            <a:ext cx="209454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CA6944-CEA0-BDC0-4A72-8FAE4648F2E0}"/>
              </a:ext>
            </a:extLst>
          </p:cNvPr>
          <p:cNvSpPr/>
          <p:nvPr/>
        </p:nvSpPr>
        <p:spPr bwMode="white">
          <a:xfrm>
            <a:off x="5832595" y="3098740"/>
            <a:ext cx="152330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9D9647-4C71-D054-712E-B03281FF4919}"/>
              </a:ext>
            </a:extLst>
          </p:cNvPr>
          <p:cNvSpPr/>
          <p:nvPr/>
        </p:nvSpPr>
        <p:spPr bwMode="white">
          <a:xfrm>
            <a:off x="7727206" y="3098740"/>
            <a:ext cx="218975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189973-A0E0-6106-126C-D00FCFD4C7FE}"/>
              </a:ext>
            </a:extLst>
          </p:cNvPr>
          <p:cNvSpPr/>
          <p:nvPr/>
        </p:nvSpPr>
        <p:spPr bwMode="white">
          <a:xfrm>
            <a:off x="9650380" y="3098740"/>
            <a:ext cx="218975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2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BBBAC7-1BA4-CA37-4CB2-DD4380913D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26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1B9863-8BE7-B168-8CC7-7280E08D9F18}"/>
              </a:ext>
            </a:extLst>
          </p:cNvPr>
          <p:cNvSpPr/>
          <p:nvPr/>
        </p:nvSpPr>
        <p:spPr bwMode="white">
          <a:xfrm>
            <a:off x="1510214" y="1689993"/>
            <a:ext cx="218975" cy="228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E56819-4FD4-8286-3E73-3CD986876D44}"/>
              </a:ext>
            </a:extLst>
          </p:cNvPr>
          <p:cNvSpPr/>
          <p:nvPr/>
        </p:nvSpPr>
        <p:spPr bwMode="white">
          <a:xfrm>
            <a:off x="1510214" y="2185613"/>
            <a:ext cx="218975" cy="238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D0A578-3B39-32A4-81C0-126CF27751A5}"/>
              </a:ext>
            </a:extLst>
          </p:cNvPr>
          <p:cNvSpPr/>
          <p:nvPr/>
        </p:nvSpPr>
        <p:spPr bwMode="white">
          <a:xfrm>
            <a:off x="1481652" y="2690764"/>
            <a:ext cx="276099" cy="228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D3478F-9F0E-E9DA-77A7-D82303584AD0}"/>
              </a:ext>
            </a:extLst>
          </p:cNvPr>
          <p:cNvSpPr/>
          <p:nvPr/>
        </p:nvSpPr>
        <p:spPr bwMode="white">
          <a:xfrm>
            <a:off x="1481652" y="3186383"/>
            <a:ext cx="276099" cy="228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4BBCDF-4BF0-E754-3330-E8A7907A3D8F}"/>
              </a:ext>
            </a:extLst>
          </p:cNvPr>
          <p:cNvSpPr/>
          <p:nvPr/>
        </p:nvSpPr>
        <p:spPr bwMode="white">
          <a:xfrm>
            <a:off x="1481652" y="3682003"/>
            <a:ext cx="276099" cy="228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9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428ABB-076C-8A65-2BCC-402D10662D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88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A9DF83-2354-859F-B30B-70E6FC7405D5}"/>
              </a:ext>
            </a:extLst>
          </p:cNvPr>
          <p:cNvSpPr/>
          <p:nvPr/>
        </p:nvSpPr>
        <p:spPr bwMode="white">
          <a:xfrm>
            <a:off x="1957685" y="2433333"/>
            <a:ext cx="552198" cy="428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7A473A-052F-E968-87CC-F46D347EFFA7}"/>
              </a:ext>
            </a:extLst>
          </p:cNvPr>
          <p:cNvSpPr/>
          <p:nvPr/>
        </p:nvSpPr>
        <p:spPr bwMode="white">
          <a:xfrm>
            <a:off x="3880859" y="2423802"/>
            <a:ext cx="485553" cy="43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DE64AD-E530-3479-3DC0-3C990D52E194}"/>
              </a:ext>
            </a:extLst>
          </p:cNvPr>
          <p:cNvSpPr/>
          <p:nvPr/>
        </p:nvSpPr>
        <p:spPr bwMode="white">
          <a:xfrm>
            <a:off x="7403504" y="2423802"/>
            <a:ext cx="485553" cy="43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69CBDB-8F12-B3F1-230C-0051BA5A3683}"/>
              </a:ext>
            </a:extLst>
          </p:cNvPr>
          <p:cNvSpPr/>
          <p:nvPr/>
        </p:nvSpPr>
        <p:spPr bwMode="white">
          <a:xfrm>
            <a:off x="9364760" y="2433333"/>
            <a:ext cx="456991" cy="428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DA0103-5209-9455-ED65-8CE3DBA4056B}"/>
              </a:ext>
            </a:extLst>
          </p:cNvPr>
          <p:cNvSpPr/>
          <p:nvPr/>
        </p:nvSpPr>
        <p:spPr bwMode="white">
          <a:xfrm>
            <a:off x="1976727" y="3405445"/>
            <a:ext cx="514115" cy="62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E140FC-05A6-4377-7047-EC3F5D44CDF6}"/>
              </a:ext>
            </a:extLst>
          </p:cNvPr>
          <p:cNvSpPr/>
          <p:nvPr/>
        </p:nvSpPr>
        <p:spPr bwMode="white">
          <a:xfrm>
            <a:off x="3976066" y="3405445"/>
            <a:ext cx="399867" cy="43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1D6129-160A-ED1C-744A-CB417D064DD4}"/>
              </a:ext>
            </a:extLst>
          </p:cNvPr>
          <p:cNvSpPr/>
          <p:nvPr/>
        </p:nvSpPr>
        <p:spPr bwMode="white">
          <a:xfrm>
            <a:off x="7413024" y="3395915"/>
            <a:ext cx="514115" cy="64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16FB80-FF46-B6B9-3F1B-C1F9D7C7BBAB}"/>
              </a:ext>
            </a:extLst>
          </p:cNvPr>
          <p:cNvSpPr/>
          <p:nvPr/>
        </p:nvSpPr>
        <p:spPr bwMode="white">
          <a:xfrm>
            <a:off x="9307636" y="3405445"/>
            <a:ext cx="533157" cy="43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D8A1FEB-45EB-7212-D683-4D7F12C31BE0}"/>
              </a:ext>
            </a:extLst>
          </p:cNvPr>
          <p:cNvSpPr/>
          <p:nvPr/>
        </p:nvSpPr>
        <p:spPr bwMode="white">
          <a:xfrm>
            <a:off x="1957685" y="4368027"/>
            <a:ext cx="561719" cy="43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41C1579-C5B0-7E0D-E869-C6A90E71CB59}"/>
              </a:ext>
            </a:extLst>
          </p:cNvPr>
          <p:cNvSpPr/>
          <p:nvPr/>
        </p:nvSpPr>
        <p:spPr bwMode="white">
          <a:xfrm>
            <a:off x="3871338" y="4368027"/>
            <a:ext cx="514115" cy="64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56F1E5-4009-9FA9-E3A8-903E2742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2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D1E3C2-0F1D-4E23-A0D8-5742A3AD4427}"/>
              </a:ext>
            </a:extLst>
          </p:cNvPr>
          <p:cNvSpPr/>
          <p:nvPr/>
        </p:nvSpPr>
        <p:spPr bwMode="white">
          <a:xfrm>
            <a:off x="2100495" y="5098234"/>
            <a:ext cx="104727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9364DD-6D27-B5CE-7C80-D3B86260D0C2}"/>
              </a:ext>
            </a:extLst>
          </p:cNvPr>
          <p:cNvSpPr/>
          <p:nvPr/>
        </p:nvSpPr>
        <p:spPr bwMode="white">
          <a:xfrm>
            <a:off x="4909090" y="5098234"/>
            <a:ext cx="247537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6AFEB5-FE53-7674-84CF-0ABC75012202}"/>
              </a:ext>
            </a:extLst>
          </p:cNvPr>
          <p:cNvSpPr/>
          <p:nvPr/>
        </p:nvSpPr>
        <p:spPr bwMode="white">
          <a:xfrm>
            <a:off x="7784330" y="5098234"/>
            <a:ext cx="238016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DB5942-0DE6-BA96-3E5E-7AEE1CEE5492}"/>
              </a:ext>
            </a:extLst>
          </p:cNvPr>
          <p:cNvSpPr/>
          <p:nvPr/>
        </p:nvSpPr>
        <p:spPr bwMode="white">
          <a:xfrm>
            <a:off x="10640528" y="5098234"/>
            <a:ext cx="257057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DDDC6C-A9E3-8834-08CF-8E8CE333A7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36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503AE5-CC04-146F-56CA-CB11A1C098B6}"/>
              </a:ext>
            </a:extLst>
          </p:cNvPr>
          <p:cNvSpPr/>
          <p:nvPr/>
        </p:nvSpPr>
        <p:spPr bwMode="white">
          <a:xfrm>
            <a:off x="1605421" y="2643232"/>
            <a:ext cx="276099" cy="22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98AFDF-90B8-3ACD-551C-F0D56D8FFD80}"/>
              </a:ext>
            </a:extLst>
          </p:cNvPr>
          <p:cNvSpPr/>
          <p:nvPr/>
        </p:nvSpPr>
        <p:spPr bwMode="white">
          <a:xfrm>
            <a:off x="4509223" y="2643232"/>
            <a:ext cx="209454" cy="22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1D43C1-0BCC-1FED-17EC-572433EA8F6E}"/>
              </a:ext>
            </a:extLst>
          </p:cNvPr>
          <p:cNvSpPr/>
          <p:nvPr/>
        </p:nvSpPr>
        <p:spPr bwMode="white">
          <a:xfrm>
            <a:off x="7384462" y="2643232"/>
            <a:ext cx="218975" cy="22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AF9CB9-6F90-A36F-A4EF-E3D7A6D999DB}"/>
              </a:ext>
            </a:extLst>
          </p:cNvPr>
          <p:cNvSpPr/>
          <p:nvPr/>
        </p:nvSpPr>
        <p:spPr bwMode="white">
          <a:xfrm>
            <a:off x="10250181" y="2643232"/>
            <a:ext cx="199933" cy="22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51F3F6-0CCD-9871-21A1-18109B568085}"/>
              </a:ext>
            </a:extLst>
          </p:cNvPr>
          <p:cNvSpPr/>
          <p:nvPr/>
        </p:nvSpPr>
        <p:spPr bwMode="white">
          <a:xfrm>
            <a:off x="1643504" y="4702124"/>
            <a:ext cx="209454" cy="22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82DB9E-6800-3185-7A73-13AB75E000B4}"/>
              </a:ext>
            </a:extLst>
          </p:cNvPr>
          <p:cNvSpPr/>
          <p:nvPr/>
        </p:nvSpPr>
        <p:spPr bwMode="white">
          <a:xfrm>
            <a:off x="4575867" y="4702124"/>
            <a:ext cx="228495" cy="22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2023-07-10T09:28:00Z</dcterms:created>
  <dcterms:modified xsi:type="dcterms:W3CDTF">2023-07-14T15:31:48Z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