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8" r:id="rId4"/>
    <p:sldId id="277" r:id="rId5"/>
    <p:sldId id="276" r:id="rId6"/>
    <p:sldId id="275" r:id="rId7"/>
    <p:sldId id="273" r:id="rId8"/>
    <p:sldId id="272" r:id="rId9"/>
    <p:sldId id="271" r:id="rId10"/>
    <p:sldId id="270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60" r:id="rId19"/>
    <p:sldId id="259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0BAE3E-EE24-F2C6-54B2-65797BA0FE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465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D81281-3DB8-653F-292E-BD8E6C631152}"/>
              </a:ext>
            </a:extLst>
          </p:cNvPr>
          <p:cNvSpPr/>
          <p:nvPr/>
        </p:nvSpPr>
        <p:spPr bwMode="white">
          <a:xfrm>
            <a:off x="1519735" y="1873144"/>
            <a:ext cx="238016" cy="23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87EE1F-F315-1F8A-4C3B-623368D67E62}"/>
              </a:ext>
            </a:extLst>
          </p:cNvPr>
          <p:cNvSpPr/>
          <p:nvPr/>
        </p:nvSpPr>
        <p:spPr bwMode="white">
          <a:xfrm>
            <a:off x="1529256" y="2522950"/>
            <a:ext cx="228495" cy="22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32E086-DB43-9216-66A9-DE5284A0A5B1}"/>
              </a:ext>
            </a:extLst>
          </p:cNvPr>
          <p:cNvSpPr/>
          <p:nvPr/>
        </p:nvSpPr>
        <p:spPr bwMode="white">
          <a:xfrm>
            <a:off x="1500694" y="3163199"/>
            <a:ext cx="276099" cy="22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8FF667E-578A-DAF9-E62E-DAFA0A4148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66" y="3642256"/>
            <a:ext cx="11520000" cy="119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7F9365-9A5D-9592-AC1A-3672B49C10E0}"/>
              </a:ext>
            </a:extLst>
          </p:cNvPr>
          <p:cNvSpPr/>
          <p:nvPr/>
        </p:nvSpPr>
        <p:spPr bwMode="white">
          <a:xfrm>
            <a:off x="1503389" y="3718623"/>
            <a:ext cx="247537" cy="23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9750CB-22FC-7AE1-3C53-AE4BDE57AF06}"/>
              </a:ext>
            </a:extLst>
          </p:cNvPr>
          <p:cNvSpPr/>
          <p:nvPr/>
        </p:nvSpPr>
        <p:spPr bwMode="white">
          <a:xfrm>
            <a:off x="1522430" y="4358198"/>
            <a:ext cx="218975" cy="229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D56EC2-E166-BCEE-1CFB-127AF0BC74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76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413D45-6CD6-15CE-C7F2-DAAD36B35E41}"/>
              </a:ext>
            </a:extLst>
          </p:cNvPr>
          <p:cNvSpPr/>
          <p:nvPr/>
        </p:nvSpPr>
        <p:spPr bwMode="white">
          <a:xfrm>
            <a:off x="1529256" y="1890720"/>
            <a:ext cx="228495" cy="228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45FEBD-4CCA-8B54-7DB5-0CC897EFA9EF}"/>
              </a:ext>
            </a:extLst>
          </p:cNvPr>
          <p:cNvSpPr/>
          <p:nvPr/>
        </p:nvSpPr>
        <p:spPr bwMode="white">
          <a:xfrm>
            <a:off x="1519735" y="3168796"/>
            <a:ext cx="238016" cy="238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8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E8F3F9-A0F0-A512-82C5-49C4BCBE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6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0749E5-C065-7522-3E91-5FD1B6586CF6}"/>
              </a:ext>
            </a:extLst>
          </p:cNvPr>
          <p:cNvSpPr/>
          <p:nvPr/>
        </p:nvSpPr>
        <p:spPr bwMode="white">
          <a:xfrm>
            <a:off x="1043702" y="1270423"/>
            <a:ext cx="276099" cy="22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6FBEF4-150E-19B2-8686-AB99D80112D7}"/>
              </a:ext>
            </a:extLst>
          </p:cNvPr>
          <p:cNvSpPr/>
          <p:nvPr/>
        </p:nvSpPr>
        <p:spPr bwMode="white">
          <a:xfrm>
            <a:off x="1072264" y="2546264"/>
            <a:ext cx="218975" cy="22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FF927A-4632-6A8A-09E4-6D4ABA25D381}"/>
              </a:ext>
            </a:extLst>
          </p:cNvPr>
          <p:cNvSpPr/>
          <p:nvPr/>
        </p:nvSpPr>
        <p:spPr bwMode="white">
          <a:xfrm>
            <a:off x="1043702" y="3831626"/>
            <a:ext cx="276099" cy="22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7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9EC9B0-4C4D-9D86-1DAF-54D00F4442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16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287E01-460B-9377-7F8C-5C934E7FAE26}"/>
              </a:ext>
            </a:extLst>
          </p:cNvPr>
          <p:cNvSpPr/>
          <p:nvPr/>
        </p:nvSpPr>
        <p:spPr bwMode="white">
          <a:xfrm>
            <a:off x="1519735" y="1891028"/>
            <a:ext cx="228495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847091-E9E9-BD2D-42D6-D52CFDC293AB}"/>
              </a:ext>
            </a:extLst>
          </p:cNvPr>
          <p:cNvSpPr/>
          <p:nvPr/>
        </p:nvSpPr>
        <p:spPr bwMode="white">
          <a:xfrm>
            <a:off x="1500694" y="3808871"/>
            <a:ext cx="276099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53E289-E3C5-B583-B984-9F38921634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81524"/>
            <a:ext cx="11520000" cy="3864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55F859-6FD6-36FE-F03E-414DA01D839E}"/>
              </a:ext>
            </a:extLst>
          </p:cNvPr>
          <p:cNvSpPr/>
          <p:nvPr/>
        </p:nvSpPr>
        <p:spPr bwMode="white">
          <a:xfrm>
            <a:off x="1072264" y="1172381"/>
            <a:ext cx="218975" cy="229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8714AD-D5FC-DA7D-F1F2-BA306ADBE2DB}"/>
              </a:ext>
            </a:extLst>
          </p:cNvPr>
          <p:cNvSpPr/>
          <p:nvPr/>
        </p:nvSpPr>
        <p:spPr bwMode="white">
          <a:xfrm>
            <a:off x="1072264" y="2451124"/>
            <a:ext cx="218975" cy="229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704274D-5FDD-4631-187E-EDF11A0883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846383"/>
            <a:ext cx="11520000" cy="1175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EFA103-7A67-9899-06CE-455374E29AD8}"/>
              </a:ext>
            </a:extLst>
          </p:cNvPr>
          <p:cNvSpPr/>
          <p:nvPr/>
        </p:nvSpPr>
        <p:spPr bwMode="white">
          <a:xfrm>
            <a:off x="1043702" y="5008876"/>
            <a:ext cx="276099" cy="229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3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548674-244D-3DA4-C8F5-CE4237321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01699"/>
            <a:ext cx="107351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57CA50-B220-12D3-2259-D64D64DF828E}"/>
              </a:ext>
            </a:extLst>
          </p:cNvPr>
          <p:cNvSpPr/>
          <p:nvPr/>
        </p:nvSpPr>
        <p:spPr bwMode="white">
          <a:xfrm>
            <a:off x="1695918" y="3956521"/>
            <a:ext cx="221799" cy="221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35A627-A845-25CF-DC46-EF9EFC2E6773}"/>
              </a:ext>
            </a:extLst>
          </p:cNvPr>
          <p:cNvSpPr/>
          <p:nvPr/>
        </p:nvSpPr>
        <p:spPr bwMode="white">
          <a:xfrm>
            <a:off x="6105295" y="3938771"/>
            <a:ext cx="266159" cy="213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B9305C-727A-81DD-1B9D-0AB34FCC505D}"/>
              </a:ext>
            </a:extLst>
          </p:cNvPr>
          <p:cNvSpPr/>
          <p:nvPr/>
        </p:nvSpPr>
        <p:spPr bwMode="white">
          <a:xfrm>
            <a:off x="9157258" y="4107400"/>
            <a:ext cx="204055" cy="213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0F6FB1-1180-47B0-D38B-5270A71EEEBC}"/>
              </a:ext>
            </a:extLst>
          </p:cNvPr>
          <p:cNvSpPr/>
          <p:nvPr/>
        </p:nvSpPr>
        <p:spPr bwMode="white">
          <a:xfrm>
            <a:off x="2804916" y="4835165"/>
            <a:ext cx="239543" cy="221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20429F-5DA5-8587-BE45-CE79E97F62F3}"/>
              </a:ext>
            </a:extLst>
          </p:cNvPr>
          <p:cNvSpPr/>
          <p:nvPr/>
        </p:nvSpPr>
        <p:spPr bwMode="white">
          <a:xfrm>
            <a:off x="7027981" y="5758185"/>
            <a:ext cx="239543" cy="213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2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CB8CAC-1CDB-8155-E2D9-8E5B74FEEB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6" y="1080000"/>
            <a:ext cx="11520000" cy="3807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63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22B067-E9F9-C85B-0245-5534FFC42E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84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425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C2D630-3996-0D8C-DC6A-0F5D89B799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83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4AF5F7-42FF-23D4-CB23-59145227CAED}"/>
              </a:ext>
            </a:extLst>
          </p:cNvPr>
          <p:cNvSpPr/>
          <p:nvPr/>
        </p:nvSpPr>
        <p:spPr bwMode="white">
          <a:xfrm>
            <a:off x="1053223" y="1280507"/>
            <a:ext cx="247537" cy="229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666972-605B-D987-7D03-21072A3779B2}"/>
              </a:ext>
            </a:extLst>
          </p:cNvPr>
          <p:cNvSpPr/>
          <p:nvPr/>
        </p:nvSpPr>
        <p:spPr bwMode="white">
          <a:xfrm>
            <a:off x="1081785" y="1910672"/>
            <a:ext cx="199933" cy="229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C83D6E-5E50-F14D-FEF1-054F88D0ADBB}"/>
              </a:ext>
            </a:extLst>
          </p:cNvPr>
          <p:cNvSpPr/>
          <p:nvPr/>
        </p:nvSpPr>
        <p:spPr bwMode="white">
          <a:xfrm>
            <a:off x="1053223" y="2540837"/>
            <a:ext cx="247537" cy="229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5A6E4D-50F5-3EA5-663F-4BFFBBD49E7E}"/>
              </a:ext>
            </a:extLst>
          </p:cNvPr>
          <p:cNvSpPr/>
          <p:nvPr/>
        </p:nvSpPr>
        <p:spPr bwMode="white">
          <a:xfrm>
            <a:off x="1081785" y="3171003"/>
            <a:ext cx="199933" cy="229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6B5C08-CEBA-F279-11BD-217932147B5E}"/>
              </a:ext>
            </a:extLst>
          </p:cNvPr>
          <p:cNvSpPr/>
          <p:nvPr/>
        </p:nvSpPr>
        <p:spPr bwMode="white">
          <a:xfrm>
            <a:off x="1053223" y="3801168"/>
            <a:ext cx="247537" cy="229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5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C49CA8-642A-8C94-4859-92AB46881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t="22998" r="33713" b="22482"/>
          <a:stretch/>
        </p:blipFill>
        <p:spPr>
          <a:xfrm>
            <a:off x="3732628" y="2774852"/>
            <a:ext cx="4726744" cy="130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8C2615-68D1-41D2-74E5-9FEF293C5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4"/>
          <a:stretch/>
        </p:blipFill>
        <p:spPr>
          <a:xfrm>
            <a:off x="720000" y="1080000"/>
            <a:ext cx="9493145" cy="432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F65012-AACA-FB45-FF35-C6BA4DB60B02}"/>
              </a:ext>
            </a:extLst>
          </p:cNvPr>
          <p:cNvSpPr/>
          <p:nvPr/>
        </p:nvSpPr>
        <p:spPr bwMode="white">
          <a:xfrm>
            <a:off x="1519735" y="2442432"/>
            <a:ext cx="228495" cy="228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5C6845-BC24-0FAB-B280-F4F174E3C352}"/>
              </a:ext>
            </a:extLst>
          </p:cNvPr>
          <p:cNvSpPr/>
          <p:nvPr/>
        </p:nvSpPr>
        <p:spPr bwMode="white">
          <a:xfrm>
            <a:off x="1491173" y="3071246"/>
            <a:ext cx="276099" cy="228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BE7174-D45C-7E10-AEB0-F9B402E1FF49}"/>
              </a:ext>
            </a:extLst>
          </p:cNvPr>
          <p:cNvSpPr/>
          <p:nvPr/>
        </p:nvSpPr>
        <p:spPr bwMode="white">
          <a:xfrm>
            <a:off x="1510214" y="3690534"/>
            <a:ext cx="238016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599A56-2F95-88A2-948A-5978606A008D}"/>
              </a:ext>
            </a:extLst>
          </p:cNvPr>
          <p:cNvSpPr/>
          <p:nvPr/>
        </p:nvSpPr>
        <p:spPr bwMode="white">
          <a:xfrm>
            <a:off x="1519735" y="4328876"/>
            <a:ext cx="228495" cy="228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1C6C7F-D01D-D68F-DEBE-7DC969312408}"/>
              </a:ext>
            </a:extLst>
          </p:cNvPr>
          <p:cNvSpPr/>
          <p:nvPr/>
        </p:nvSpPr>
        <p:spPr bwMode="white">
          <a:xfrm>
            <a:off x="1519735" y="4948163"/>
            <a:ext cx="228495" cy="228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5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250B38-EE6A-9D47-0BDB-283958070D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28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1B3D14-F280-E187-9A94-216389A2AACE}"/>
              </a:ext>
            </a:extLst>
          </p:cNvPr>
          <p:cNvSpPr/>
          <p:nvPr/>
        </p:nvSpPr>
        <p:spPr bwMode="white">
          <a:xfrm>
            <a:off x="1719669" y="3293451"/>
            <a:ext cx="209454" cy="219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1564CA-1ECA-EA22-7D40-58EB0B71D45B}"/>
              </a:ext>
            </a:extLst>
          </p:cNvPr>
          <p:cNvSpPr/>
          <p:nvPr/>
        </p:nvSpPr>
        <p:spPr bwMode="white">
          <a:xfrm>
            <a:off x="3918942" y="3293451"/>
            <a:ext cx="228495" cy="219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3D9FE0-6FAE-A950-4763-EF2C0E278FE7}"/>
              </a:ext>
            </a:extLst>
          </p:cNvPr>
          <p:cNvSpPr/>
          <p:nvPr/>
        </p:nvSpPr>
        <p:spPr bwMode="white">
          <a:xfrm>
            <a:off x="6165818" y="3293451"/>
            <a:ext cx="152330" cy="219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6F03D5-7CB4-6AC9-6E78-EDCCDA3F33A0}"/>
              </a:ext>
            </a:extLst>
          </p:cNvPr>
          <p:cNvSpPr/>
          <p:nvPr/>
        </p:nvSpPr>
        <p:spPr bwMode="white">
          <a:xfrm>
            <a:off x="8365090" y="3283911"/>
            <a:ext cx="209454" cy="228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140924-9C5A-0257-4E83-48DFADE8F3AD}"/>
              </a:ext>
            </a:extLst>
          </p:cNvPr>
          <p:cNvSpPr/>
          <p:nvPr/>
        </p:nvSpPr>
        <p:spPr bwMode="white">
          <a:xfrm>
            <a:off x="10583404" y="3283911"/>
            <a:ext cx="199932" cy="228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2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B33E08-00A8-BB89-AF13-1EFC54DC29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15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C23DC6-737E-14D2-7741-860EF6BE15C8}"/>
              </a:ext>
            </a:extLst>
          </p:cNvPr>
          <p:cNvSpPr/>
          <p:nvPr/>
        </p:nvSpPr>
        <p:spPr bwMode="white">
          <a:xfrm>
            <a:off x="1491173" y="1804086"/>
            <a:ext cx="276099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F94F38-C5C2-05DE-8BC6-1F789E250F17}"/>
              </a:ext>
            </a:extLst>
          </p:cNvPr>
          <p:cNvSpPr/>
          <p:nvPr/>
        </p:nvSpPr>
        <p:spPr bwMode="white">
          <a:xfrm>
            <a:off x="1519735" y="2423370"/>
            <a:ext cx="228495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7AB325-D487-3D85-43F5-626A8F534A9A}"/>
              </a:ext>
            </a:extLst>
          </p:cNvPr>
          <p:cNvSpPr/>
          <p:nvPr/>
        </p:nvSpPr>
        <p:spPr bwMode="white">
          <a:xfrm>
            <a:off x="1491173" y="3052181"/>
            <a:ext cx="276099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02C05C-FECF-F700-094E-149653F88E13}"/>
              </a:ext>
            </a:extLst>
          </p:cNvPr>
          <p:cNvSpPr/>
          <p:nvPr/>
        </p:nvSpPr>
        <p:spPr bwMode="white">
          <a:xfrm>
            <a:off x="1519735" y="3671465"/>
            <a:ext cx="228495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19EE04-4544-9DD4-80E3-04907F0D7E22}"/>
              </a:ext>
            </a:extLst>
          </p:cNvPr>
          <p:cNvSpPr/>
          <p:nvPr/>
        </p:nvSpPr>
        <p:spPr bwMode="white">
          <a:xfrm>
            <a:off x="1519735" y="4300277"/>
            <a:ext cx="228495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491540-83F6-571B-C2F9-D1406247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46178"/>
            <a:ext cx="11520000" cy="2114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AADAE1-7C07-FE6C-7DFF-9B8EA2EA66CB}"/>
              </a:ext>
            </a:extLst>
          </p:cNvPr>
          <p:cNvSpPr/>
          <p:nvPr/>
        </p:nvSpPr>
        <p:spPr bwMode="white">
          <a:xfrm>
            <a:off x="1481652" y="1498630"/>
            <a:ext cx="276099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57F59D6-0E5C-734C-58D7-E7ECED999D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67" y="3095178"/>
            <a:ext cx="11520000" cy="3303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158AC0-30C7-080B-9215-D73450DF566C}"/>
              </a:ext>
            </a:extLst>
          </p:cNvPr>
          <p:cNvSpPr/>
          <p:nvPr/>
        </p:nvSpPr>
        <p:spPr bwMode="white">
          <a:xfrm>
            <a:off x="1493869" y="3209744"/>
            <a:ext cx="276099" cy="22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3CD299-C23B-473B-DA0E-63FBA75FAFDC}"/>
              </a:ext>
            </a:extLst>
          </p:cNvPr>
          <p:cNvSpPr/>
          <p:nvPr/>
        </p:nvSpPr>
        <p:spPr bwMode="white">
          <a:xfrm>
            <a:off x="1522431" y="4918695"/>
            <a:ext cx="218975" cy="22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1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DE94B4-95CC-48EE-1793-8BF1D761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52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D1FC91-FD22-942A-FB84-E9C112B4B628}"/>
              </a:ext>
            </a:extLst>
          </p:cNvPr>
          <p:cNvSpPr/>
          <p:nvPr/>
        </p:nvSpPr>
        <p:spPr bwMode="white">
          <a:xfrm>
            <a:off x="1043702" y="1318431"/>
            <a:ext cx="276099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2C5A12-B4EB-716B-EC3F-DE17B7509497}"/>
              </a:ext>
            </a:extLst>
          </p:cNvPr>
          <p:cNvSpPr/>
          <p:nvPr/>
        </p:nvSpPr>
        <p:spPr bwMode="white">
          <a:xfrm>
            <a:off x="1072264" y="3035139"/>
            <a:ext cx="218975" cy="2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3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7B5B04-E1BF-CA4A-26E4-42286DD2CC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04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C9BEB6-45BB-F480-F110-105FA3D4BDD1}"/>
              </a:ext>
            </a:extLst>
          </p:cNvPr>
          <p:cNvSpPr/>
          <p:nvPr/>
        </p:nvSpPr>
        <p:spPr bwMode="white">
          <a:xfrm>
            <a:off x="1500694" y="1908482"/>
            <a:ext cx="276099" cy="22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B04FB3-F801-40E8-C7FA-A58412E7EB34}"/>
              </a:ext>
            </a:extLst>
          </p:cNvPr>
          <p:cNvSpPr/>
          <p:nvPr/>
        </p:nvSpPr>
        <p:spPr bwMode="white">
          <a:xfrm>
            <a:off x="1500694" y="2556031"/>
            <a:ext cx="276099" cy="22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C60048-D5B4-4F63-DBC1-772F1F02D2AC}"/>
              </a:ext>
            </a:extLst>
          </p:cNvPr>
          <p:cNvSpPr/>
          <p:nvPr/>
        </p:nvSpPr>
        <p:spPr bwMode="white">
          <a:xfrm>
            <a:off x="1519735" y="3203580"/>
            <a:ext cx="228495" cy="22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018CF3-A5B8-65CF-256F-EDD9CEF38278}"/>
              </a:ext>
            </a:extLst>
          </p:cNvPr>
          <p:cNvSpPr/>
          <p:nvPr/>
        </p:nvSpPr>
        <p:spPr bwMode="white">
          <a:xfrm>
            <a:off x="1519735" y="3841607"/>
            <a:ext cx="228495" cy="22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74533C-61B9-1E24-3ACC-DAD6A057D0BB}"/>
              </a:ext>
            </a:extLst>
          </p:cNvPr>
          <p:cNvSpPr/>
          <p:nvPr/>
        </p:nvSpPr>
        <p:spPr bwMode="white">
          <a:xfrm>
            <a:off x="1500694" y="4489156"/>
            <a:ext cx="276099" cy="22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4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CBB731-A778-2524-7960-6DCB9437A9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7" y="1080000"/>
            <a:ext cx="11520000" cy="4000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8FD3A3-CF2F-6CEF-1DC8-29C9A4BF9AE0}"/>
              </a:ext>
            </a:extLst>
          </p:cNvPr>
          <p:cNvSpPr/>
          <p:nvPr/>
        </p:nvSpPr>
        <p:spPr bwMode="white">
          <a:xfrm>
            <a:off x="1080226" y="4223527"/>
            <a:ext cx="390347" cy="38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129EAC-9465-8FF3-4D97-9D73D9B3BF70}"/>
              </a:ext>
            </a:extLst>
          </p:cNvPr>
          <p:cNvSpPr/>
          <p:nvPr/>
        </p:nvSpPr>
        <p:spPr bwMode="white">
          <a:xfrm>
            <a:off x="2127499" y="4223527"/>
            <a:ext cx="485553" cy="38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61A733-FBE2-9969-265B-65C3677B2608}"/>
              </a:ext>
            </a:extLst>
          </p:cNvPr>
          <p:cNvSpPr/>
          <p:nvPr/>
        </p:nvSpPr>
        <p:spPr bwMode="white">
          <a:xfrm>
            <a:off x="3260458" y="4223527"/>
            <a:ext cx="695008" cy="38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F41205-B047-5DC1-6163-78FB97934CCA}"/>
              </a:ext>
            </a:extLst>
          </p:cNvPr>
          <p:cNvSpPr/>
          <p:nvPr/>
        </p:nvSpPr>
        <p:spPr bwMode="white">
          <a:xfrm>
            <a:off x="4612391" y="4223527"/>
            <a:ext cx="485553" cy="38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3D9303-60B5-3A91-5DE0-4AB437A870CD}"/>
              </a:ext>
            </a:extLst>
          </p:cNvPr>
          <p:cNvSpPr/>
          <p:nvPr/>
        </p:nvSpPr>
        <p:spPr bwMode="white">
          <a:xfrm>
            <a:off x="5707267" y="4223527"/>
            <a:ext cx="361785" cy="562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9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2023-07-14T15:35:35Z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