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133CAC-86BC-F23B-D9D2-8051043FDD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6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256682-93B1-E33C-00E6-136C7D95F375}"/>
              </a:ext>
            </a:extLst>
          </p:cNvPr>
          <p:cNvSpPr/>
          <p:nvPr/>
        </p:nvSpPr>
        <p:spPr bwMode="white">
          <a:xfrm>
            <a:off x="1500694" y="1804434"/>
            <a:ext cx="276099" cy="22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40F8F0-AAAF-DC4D-A3CF-7DA25E6B90A4}"/>
              </a:ext>
            </a:extLst>
          </p:cNvPr>
          <p:cNvSpPr/>
          <p:nvPr/>
        </p:nvSpPr>
        <p:spPr bwMode="white">
          <a:xfrm>
            <a:off x="1500694" y="2462144"/>
            <a:ext cx="276099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5674D9-792E-F02E-EB87-B994E8BAB099}"/>
              </a:ext>
            </a:extLst>
          </p:cNvPr>
          <p:cNvSpPr/>
          <p:nvPr/>
        </p:nvSpPr>
        <p:spPr bwMode="white">
          <a:xfrm>
            <a:off x="1500694" y="3119854"/>
            <a:ext cx="276099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D9F651-248D-F8A8-A1B3-B3430B358D39}"/>
              </a:ext>
            </a:extLst>
          </p:cNvPr>
          <p:cNvSpPr/>
          <p:nvPr/>
        </p:nvSpPr>
        <p:spPr bwMode="white">
          <a:xfrm>
            <a:off x="1519735" y="3777564"/>
            <a:ext cx="238016" cy="2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3ECBD0-5F14-77BB-1BD4-39E5ADB51F2E}"/>
              </a:ext>
            </a:extLst>
          </p:cNvPr>
          <p:cNvSpPr/>
          <p:nvPr/>
        </p:nvSpPr>
        <p:spPr bwMode="white">
          <a:xfrm>
            <a:off x="1529256" y="4444806"/>
            <a:ext cx="228495" cy="22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2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0C7FCC-F75F-BE0B-064F-2B0B6AD857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9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57750C-4655-E80F-1511-871DDEF16422}"/>
              </a:ext>
            </a:extLst>
          </p:cNvPr>
          <p:cNvSpPr/>
          <p:nvPr/>
        </p:nvSpPr>
        <p:spPr bwMode="white">
          <a:xfrm>
            <a:off x="1519735" y="1889357"/>
            <a:ext cx="228495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944228-7B55-581E-F3A8-09C751B670CE}"/>
              </a:ext>
            </a:extLst>
          </p:cNvPr>
          <p:cNvSpPr/>
          <p:nvPr/>
        </p:nvSpPr>
        <p:spPr bwMode="white">
          <a:xfrm>
            <a:off x="1510214" y="3203373"/>
            <a:ext cx="247537" cy="23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0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21CB56-2912-F3E9-42E3-8B39A971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8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7D3E49-D39A-780D-0D33-BAB85DDEB871}"/>
              </a:ext>
            </a:extLst>
          </p:cNvPr>
          <p:cNvSpPr/>
          <p:nvPr/>
        </p:nvSpPr>
        <p:spPr bwMode="white">
          <a:xfrm>
            <a:off x="1072264" y="1232531"/>
            <a:ext cx="218975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A63836-F1C3-ADBA-EF38-D8531873F20E}"/>
              </a:ext>
            </a:extLst>
          </p:cNvPr>
          <p:cNvSpPr/>
          <p:nvPr/>
        </p:nvSpPr>
        <p:spPr bwMode="white">
          <a:xfrm>
            <a:off x="1043702" y="2538586"/>
            <a:ext cx="276099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E25255-3DFE-83F8-7774-D17168A00145}"/>
              </a:ext>
            </a:extLst>
          </p:cNvPr>
          <p:cNvSpPr/>
          <p:nvPr/>
        </p:nvSpPr>
        <p:spPr bwMode="white">
          <a:xfrm>
            <a:off x="1043702" y="3854173"/>
            <a:ext cx="276099" cy="22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B0F01C-EA6B-A130-99C4-F826775C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0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40D895-0800-AA68-D8C7-A95279FFB844}"/>
              </a:ext>
            </a:extLst>
          </p:cNvPr>
          <p:cNvSpPr/>
          <p:nvPr/>
        </p:nvSpPr>
        <p:spPr bwMode="white">
          <a:xfrm>
            <a:off x="1491173" y="1870911"/>
            <a:ext cx="276099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31E70A-5B8B-9730-A761-C700808728EB}"/>
              </a:ext>
            </a:extLst>
          </p:cNvPr>
          <p:cNvSpPr/>
          <p:nvPr/>
        </p:nvSpPr>
        <p:spPr bwMode="white">
          <a:xfrm>
            <a:off x="1491173" y="4243646"/>
            <a:ext cx="276099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4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471411-4553-E96B-37CA-577D5EBA70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1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34BC3F-3BA3-0AFE-4923-449F66C88EF2}"/>
              </a:ext>
            </a:extLst>
          </p:cNvPr>
          <p:cNvSpPr/>
          <p:nvPr/>
        </p:nvSpPr>
        <p:spPr bwMode="white">
          <a:xfrm>
            <a:off x="1072264" y="1194440"/>
            <a:ext cx="21897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CA8618-8AC5-2EC2-69D5-CAE6FB1777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43897"/>
            <a:ext cx="11204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41CAAF-9796-CC90-7B5F-AA72A3CA89B9}"/>
              </a:ext>
            </a:extLst>
          </p:cNvPr>
          <p:cNvSpPr/>
          <p:nvPr/>
        </p:nvSpPr>
        <p:spPr bwMode="white">
          <a:xfrm>
            <a:off x="5812848" y="1366212"/>
            <a:ext cx="222233" cy="222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183756-1A32-E55B-1BB4-C5B39908C75C}"/>
              </a:ext>
            </a:extLst>
          </p:cNvPr>
          <p:cNvSpPr/>
          <p:nvPr/>
        </p:nvSpPr>
        <p:spPr bwMode="white">
          <a:xfrm>
            <a:off x="2766399" y="2014443"/>
            <a:ext cx="231493" cy="23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521146-E0ED-4F52-B4AA-6C5320D0E54C}"/>
              </a:ext>
            </a:extLst>
          </p:cNvPr>
          <p:cNvSpPr/>
          <p:nvPr/>
        </p:nvSpPr>
        <p:spPr bwMode="white">
          <a:xfrm>
            <a:off x="2766399" y="3329427"/>
            <a:ext cx="203713" cy="222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977D53-AD1B-9547-0C99-B7FDDCB6E9E9}"/>
              </a:ext>
            </a:extLst>
          </p:cNvPr>
          <p:cNvSpPr/>
          <p:nvPr/>
        </p:nvSpPr>
        <p:spPr bwMode="white">
          <a:xfrm>
            <a:off x="3516436" y="4635151"/>
            <a:ext cx="277791" cy="222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15AD92-F521-D612-F236-E78F8494AFB3}"/>
              </a:ext>
            </a:extLst>
          </p:cNvPr>
          <p:cNvSpPr/>
          <p:nvPr/>
        </p:nvSpPr>
        <p:spPr bwMode="white">
          <a:xfrm>
            <a:off x="2831217" y="5283382"/>
            <a:ext cx="240752" cy="222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8DF2A1-D205-CD76-4024-B385E473C5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61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225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964F5C-6412-B19F-38A0-7DB062EE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0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981D27-C2C9-AEBD-80EA-47A4E1F630A7}"/>
              </a:ext>
            </a:extLst>
          </p:cNvPr>
          <p:cNvSpPr/>
          <p:nvPr/>
        </p:nvSpPr>
        <p:spPr bwMode="white">
          <a:xfrm>
            <a:off x="1462611" y="2757884"/>
            <a:ext cx="247537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76E451-9E65-C5BD-8D82-CF9C26776625}"/>
              </a:ext>
            </a:extLst>
          </p:cNvPr>
          <p:cNvSpPr/>
          <p:nvPr/>
        </p:nvSpPr>
        <p:spPr bwMode="white">
          <a:xfrm>
            <a:off x="3461950" y="2757884"/>
            <a:ext cx="247537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307602-8051-3D97-3C54-2852D1A563E1}"/>
              </a:ext>
            </a:extLst>
          </p:cNvPr>
          <p:cNvSpPr/>
          <p:nvPr/>
        </p:nvSpPr>
        <p:spPr bwMode="white">
          <a:xfrm>
            <a:off x="5432727" y="2757884"/>
            <a:ext cx="266578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60B0CE-FD02-4D44-D162-F9E1B6C763E5}"/>
              </a:ext>
            </a:extLst>
          </p:cNvPr>
          <p:cNvSpPr/>
          <p:nvPr/>
        </p:nvSpPr>
        <p:spPr bwMode="white">
          <a:xfrm>
            <a:off x="7451107" y="2757884"/>
            <a:ext cx="228496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FB2A15-C104-93B7-01A9-E25241BF1A7B}"/>
              </a:ext>
            </a:extLst>
          </p:cNvPr>
          <p:cNvSpPr/>
          <p:nvPr/>
        </p:nvSpPr>
        <p:spPr bwMode="white">
          <a:xfrm>
            <a:off x="9440925" y="2757884"/>
            <a:ext cx="209454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661ECF-6122-F967-DA1E-82BD9FB0D74B}"/>
              </a:ext>
            </a:extLst>
          </p:cNvPr>
          <p:cNvSpPr/>
          <p:nvPr/>
        </p:nvSpPr>
        <p:spPr bwMode="white">
          <a:xfrm>
            <a:off x="1586380" y="5112643"/>
            <a:ext cx="647404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669569-51AD-AF5C-DC4A-156B424EC07A}"/>
              </a:ext>
            </a:extLst>
          </p:cNvPr>
          <p:cNvSpPr/>
          <p:nvPr/>
        </p:nvSpPr>
        <p:spPr bwMode="white">
          <a:xfrm>
            <a:off x="3538115" y="5112643"/>
            <a:ext cx="647404" cy="29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8D5AB2-F942-7F93-F33D-05E77EBF8CAD}"/>
              </a:ext>
            </a:extLst>
          </p:cNvPr>
          <p:cNvSpPr/>
          <p:nvPr/>
        </p:nvSpPr>
        <p:spPr bwMode="white">
          <a:xfrm>
            <a:off x="5594578" y="5112643"/>
            <a:ext cx="647404" cy="29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7571E6C-48F8-637F-2237-62E59D095801}"/>
              </a:ext>
            </a:extLst>
          </p:cNvPr>
          <p:cNvSpPr/>
          <p:nvPr/>
        </p:nvSpPr>
        <p:spPr bwMode="white">
          <a:xfrm>
            <a:off x="7651041" y="5112643"/>
            <a:ext cx="637884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37C573-62DC-2F91-7A78-A1DCDF85EB63}"/>
              </a:ext>
            </a:extLst>
          </p:cNvPr>
          <p:cNvSpPr/>
          <p:nvPr/>
        </p:nvSpPr>
        <p:spPr bwMode="white">
          <a:xfrm>
            <a:off x="9697983" y="5112643"/>
            <a:ext cx="647404" cy="29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1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A01B29-CC30-4B6D-E8D1-1DEADDD73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25204" r="34202" b="21156"/>
          <a:stretch/>
        </p:blipFill>
        <p:spPr>
          <a:xfrm>
            <a:off x="3774831" y="2781886"/>
            <a:ext cx="4642338" cy="129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A80B76-0575-7929-62D2-EC48ACB21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7"/>
          <a:stretch/>
        </p:blipFill>
        <p:spPr>
          <a:xfrm>
            <a:off x="720000" y="1080000"/>
            <a:ext cx="9408738" cy="394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BB3236-46FC-11DC-BB10-A3AD6A5EA436}"/>
              </a:ext>
            </a:extLst>
          </p:cNvPr>
          <p:cNvSpPr/>
          <p:nvPr/>
        </p:nvSpPr>
        <p:spPr bwMode="white">
          <a:xfrm>
            <a:off x="1519735" y="2367459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242D05-74E9-613F-61B0-77B90E03E5E7}"/>
              </a:ext>
            </a:extLst>
          </p:cNvPr>
          <p:cNvSpPr/>
          <p:nvPr/>
        </p:nvSpPr>
        <p:spPr bwMode="white">
          <a:xfrm>
            <a:off x="1510214" y="2930127"/>
            <a:ext cx="238016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227396-A85E-9A36-038C-0081FE450D22}"/>
              </a:ext>
            </a:extLst>
          </p:cNvPr>
          <p:cNvSpPr/>
          <p:nvPr/>
        </p:nvSpPr>
        <p:spPr bwMode="white">
          <a:xfrm>
            <a:off x="1491173" y="3502331"/>
            <a:ext cx="276099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DB345A-BC18-E30B-0528-BE21920C54DE}"/>
              </a:ext>
            </a:extLst>
          </p:cNvPr>
          <p:cNvSpPr/>
          <p:nvPr/>
        </p:nvSpPr>
        <p:spPr bwMode="white">
          <a:xfrm>
            <a:off x="1491173" y="4064999"/>
            <a:ext cx="276099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1E65FC-FF73-53A3-5CF4-6AC5BD45E014}"/>
              </a:ext>
            </a:extLst>
          </p:cNvPr>
          <p:cNvSpPr/>
          <p:nvPr/>
        </p:nvSpPr>
        <p:spPr bwMode="white">
          <a:xfrm>
            <a:off x="1510214" y="4627667"/>
            <a:ext cx="238016" cy="238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8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AFEE7D-8109-F35E-0139-3A230F2A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42371"/>
            <a:ext cx="11520000" cy="5667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9DC236-2D75-4786-412A-96CE0E9429E3}"/>
              </a:ext>
            </a:extLst>
          </p:cNvPr>
          <p:cNvSpPr/>
          <p:nvPr/>
        </p:nvSpPr>
        <p:spPr bwMode="white">
          <a:xfrm>
            <a:off x="1872000" y="3971630"/>
            <a:ext cx="209454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0AACA1-6151-3A8F-E7BA-3627C9DED907}"/>
              </a:ext>
            </a:extLst>
          </p:cNvPr>
          <p:cNvSpPr/>
          <p:nvPr/>
        </p:nvSpPr>
        <p:spPr bwMode="white">
          <a:xfrm>
            <a:off x="5232793" y="3971630"/>
            <a:ext cx="276099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48359E-75D1-73CE-805E-CABA9899D829}"/>
              </a:ext>
            </a:extLst>
          </p:cNvPr>
          <p:cNvSpPr/>
          <p:nvPr/>
        </p:nvSpPr>
        <p:spPr bwMode="white">
          <a:xfrm>
            <a:off x="8641190" y="3971630"/>
            <a:ext cx="238016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B06E73-D11D-0F0F-5DEA-D29FE6866191}"/>
              </a:ext>
            </a:extLst>
          </p:cNvPr>
          <p:cNvSpPr/>
          <p:nvPr/>
        </p:nvSpPr>
        <p:spPr bwMode="white">
          <a:xfrm>
            <a:off x="1862479" y="5953005"/>
            <a:ext cx="247537" cy="22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F1D150-5616-310E-DF67-32A4A197B732}"/>
              </a:ext>
            </a:extLst>
          </p:cNvPr>
          <p:cNvSpPr/>
          <p:nvPr/>
        </p:nvSpPr>
        <p:spPr bwMode="white">
          <a:xfrm>
            <a:off x="5261355" y="5953005"/>
            <a:ext cx="228495" cy="22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5B1862-C75B-D23F-2B33-5CE41A51D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9E13E9-045B-F263-3505-6E09AA123357}"/>
              </a:ext>
            </a:extLst>
          </p:cNvPr>
          <p:cNvSpPr/>
          <p:nvPr/>
        </p:nvSpPr>
        <p:spPr bwMode="white">
          <a:xfrm>
            <a:off x="1491173" y="1756360"/>
            <a:ext cx="276099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01F632-4F5C-87F1-910F-0B40E9AD0B7E}"/>
              </a:ext>
            </a:extLst>
          </p:cNvPr>
          <p:cNvSpPr/>
          <p:nvPr/>
        </p:nvSpPr>
        <p:spPr bwMode="white">
          <a:xfrm>
            <a:off x="1491173" y="2327932"/>
            <a:ext cx="276099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30517D-596F-7B7D-32EE-ED1E7FAA7E49}"/>
              </a:ext>
            </a:extLst>
          </p:cNvPr>
          <p:cNvSpPr/>
          <p:nvPr/>
        </p:nvSpPr>
        <p:spPr bwMode="white">
          <a:xfrm>
            <a:off x="1519735" y="2889978"/>
            <a:ext cx="228495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889A22-3E9A-6A06-2352-56F85C77449E}"/>
              </a:ext>
            </a:extLst>
          </p:cNvPr>
          <p:cNvSpPr/>
          <p:nvPr/>
        </p:nvSpPr>
        <p:spPr bwMode="white">
          <a:xfrm>
            <a:off x="1519735" y="3461551"/>
            <a:ext cx="228495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89513B-0288-50DD-222D-D420393C1A9E}"/>
              </a:ext>
            </a:extLst>
          </p:cNvPr>
          <p:cNvSpPr/>
          <p:nvPr/>
        </p:nvSpPr>
        <p:spPr bwMode="white">
          <a:xfrm>
            <a:off x="1491173" y="4023597"/>
            <a:ext cx="276099" cy="2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8D3A65-E59E-762B-2AAC-F0AED6CBD3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85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8DD54D-5995-4C70-AB8C-9A93A54E3DE5}"/>
              </a:ext>
            </a:extLst>
          </p:cNvPr>
          <p:cNvSpPr/>
          <p:nvPr/>
        </p:nvSpPr>
        <p:spPr bwMode="white">
          <a:xfrm>
            <a:off x="1795834" y="3426841"/>
            <a:ext cx="228495" cy="22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41D264-D4BC-45D3-2118-576B4CF3A3BD}"/>
              </a:ext>
            </a:extLst>
          </p:cNvPr>
          <p:cNvSpPr/>
          <p:nvPr/>
        </p:nvSpPr>
        <p:spPr bwMode="white">
          <a:xfrm>
            <a:off x="3595239" y="3426841"/>
            <a:ext cx="247537" cy="22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81D9BB-7304-3567-F07A-38D3121D0072}"/>
              </a:ext>
            </a:extLst>
          </p:cNvPr>
          <p:cNvSpPr/>
          <p:nvPr/>
        </p:nvSpPr>
        <p:spPr bwMode="white">
          <a:xfrm>
            <a:off x="5385123" y="3426841"/>
            <a:ext cx="276099" cy="22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7F302C-098D-8975-C4C5-BF354C2CFE30}"/>
              </a:ext>
            </a:extLst>
          </p:cNvPr>
          <p:cNvSpPr/>
          <p:nvPr/>
        </p:nvSpPr>
        <p:spPr bwMode="white">
          <a:xfrm>
            <a:off x="7213090" y="3417301"/>
            <a:ext cx="238016" cy="23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BF0328-59D9-B269-D48D-17764ED593A8}"/>
              </a:ext>
            </a:extLst>
          </p:cNvPr>
          <p:cNvSpPr/>
          <p:nvPr/>
        </p:nvSpPr>
        <p:spPr bwMode="white">
          <a:xfrm>
            <a:off x="9031537" y="3426841"/>
            <a:ext cx="209454" cy="22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3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9199FB-B593-8DD2-D822-8DFB9F33E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2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0F28AD-7C9A-25AD-4D81-988C52C971F8}"/>
              </a:ext>
            </a:extLst>
          </p:cNvPr>
          <p:cNvSpPr/>
          <p:nvPr/>
        </p:nvSpPr>
        <p:spPr bwMode="white">
          <a:xfrm>
            <a:off x="1519735" y="1862012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786988-6D6B-2F05-4061-0FE57CB45EAD}"/>
              </a:ext>
            </a:extLst>
          </p:cNvPr>
          <p:cNvSpPr/>
          <p:nvPr/>
        </p:nvSpPr>
        <p:spPr bwMode="white">
          <a:xfrm>
            <a:off x="1500694" y="2472363"/>
            <a:ext cx="276099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51BA54-6267-5E26-377D-EA132CFDA9CE}"/>
              </a:ext>
            </a:extLst>
          </p:cNvPr>
          <p:cNvSpPr/>
          <p:nvPr/>
        </p:nvSpPr>
        <p:spPr bwMode="white">
          <a:xfrm>
            <a:off x="1519735" y="3082715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65A56B-B16D-CD79-67D2-8CD8C9D6FCDF}"/>
              </a:ext>
            </a:extLst>
          </p:cNvPr>
          <p:cNvSpPr/>
          <p:nvPr/>
        </p:nvSpPr>
        <p:spPr bwMode="white">
          <a:xfrm>
            <a:off x="1519735" y="3693066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2DDC50-2AA8-E8BA-2693-287B60631693}"/>
              </a:ext>
            </a:extLst>
          </p:cNvPr>
          <p:cNvSpPr/>
          <p:nvPr/>
        </p:nvSpPr>
        <p:spPr bwMode="white">
          <a:xfrm>
            <a:off x="1519735" y="4303417"/>
            <a:ext cx="228495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4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A9F1A5-642A-6809-CAEC-51DC68931E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7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7ABD19-A05B-BBD8-DA4D-325E03B4CDA3}"/>
              </a:ext>
            </a:extLst>
          </p:cNvPr>
          <p:cNvSpPr/>
          <p:nvPr/>
        </p:nvSpPr>
        <p:spPr bwMode="white">
          <a:xfrm>
            <a:off x="2052892" y="4946250"/>
            <a:ext cx="228495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664D22-B2B0-9BF0-EB2D-9642E35F560B}"/>
              </a:ext>
            </a:extLst>
          </p:cNvPr>
          <p:cNvSpPr/>
          <p:nvPr/>
        </p:nvSpPr>
        <p:spPr bwMode="white">
          <a:xfrm>
            <a:off x="4623471" y="4946250"/>
            <a:ext cx="247537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892402-98FA-1F52-25A8-17B6CEBE8F4D}"/>
              </a:ext>
            </a:extLst>
          </p:cNvPr>
          <p:cNvSpPr/>
          <p:nvPr/>
        </p:nvSpPr>
        <p:spPr bwMode="white">
          <a:xfrm>
            <a:off x="7184528" y="4946250"/>
            <a:ext cx="276099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0E83EA-615E-DE0C-CB02-F65061F1D1F2}"/>
              </a:ext>
            </a:extLst>
          </p:cNvPr>
          <p:cNvSpPr/>
          <p:nvPr/>
        </p:nvSpPr>
        <p:spPr bwMode="white">
          <a:xfrm>
            <a:off x="9783669" y="4946250"/>
            <a:ext cx="247537" cy="23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EEFB88-CE5F-E41F-4326-704DD1DC77B5}"/>
              </a:ext>
            </a:extLst>
          </p:cNvPr>
          <p:cNvSpPr/>
          <p:nvPr/>
        </p:nvSpPr>
        <p:spPr bwMode="white">
          <a:xfrm>
            <a:off x="1957685" y="5327161"/>
            <a:ext cx="447471" cy="4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CFE340-CB6F-271F-2B51-578D1349030F}"/>
              </a:ext>
            </a:extLst>
          </p:cNvPr>
          <p:cNvSpPr/>
          <p:nvPr/>
        </p:nvSpPr>
        <p:spPr bwMode="white">
          <a:xfrm>
            <a:off x="4480661" y="5327161"/>
            <a:ext cx="561719" cy="4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3633D7-902C-48E3-F290-96648E97B6A1}"/>
              </a:ext>
            </a:extLst>
          </p:cNvPr>
          <p:cNvSpPr/>
          <p:nvPr/>
        </p:nvSpPr>
        <p:spPr bwMode="white">
          <a:xfrm>
            <a:off x="7089322" y="5327161"/>
            <a:ext cx="476033" cy="4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572764-8346-30D4-187D-535382F2A5C6}"/>
              </a:ext>
            </a:extLst>
          </p:cNvPr>
          <p:cNvSpPr/>
          <p:nvPr/>
        </p:nvSpPr>
        <p:spPr bwMode="white">
          <a:xfrm>
            <a:off x="9650380" y="5336684"/>
            <a:ext cx="552198" cy="4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FD7860-6C69-AF47-5D2D-DCF44984F1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3" y="972336"/>
            <a:ext cx="11520000" cy="4913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E78DC2-DE9D-0A1B-FAB7-8C2CC185AFE7}"/>
              </a:ext>
            </a:extLst>
          </p:cNvPr>
          <p:cNvSpPr/>
          <p:nvPr/>
        </p:nvSpPr>
        <p:spPr bwMode="white">
          <a:xfrm>
            <a:off x="1258478" y="2819595"/>
            <a:ext cx="238016" cy="23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45701C-28CE-2442-1D1E-A7B24D62665C}"/>
              </a:ext>
            </a:extLst>
          </p:cNvPr>
          <p:cNvSpPr/>
          <p:nvPr/>
        </p:nvSpPr>
        <p:spPr bwMode="white">
          <a:xfrm>
            <a:off x="5523734" y="2829117"/>
            <a:ext cx="22849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A35769-44F3-85B9-8D8C-8D66DC9C1516}"/>
              </a:ext>
            </a:extLst>
          </p:cNvPr>
          <p:cNvSpPr/>
          <p:nvPr/>
        </p:nvSpPr>
        <p:spPr bwMode="white">
          <a:xfrm>
            <a:off x="9341519" y="2829117"/>
            <a:ext cx="199933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D81373-5BAD-4101-90C8-ACE7D368F266}"/>
              </a:ext>
            </a:extLst>
          </p:cNvPr>
          <p:cNvSpPr/>
          <p:nvPr/>
        </p:nvSpPr>
        <p:spPr bwMode="white">
          <a:xfrm>
            <a:off x="1239437" y="4466893"/>
            <a:ext cx="276099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159387-5B97-B9AE-0CC3-3F8426D89AA9}"/>
              </a:ext>
            </a:extLst>
          </p:cNvPr>
          <p:cNvSpPr/>
          <p:nvPr/>
        </p:nvSpPr>
        <p:spPr bwMode="white">
          <a:xfrm>
            <a:off x="5514214" y="4466893"/>
            <a:ext cx="247537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A93444-2541-3EB1-8097-7F3C307D4189}"/>
              </a:ext>
            </a:extLst>
          </p:cNvPr>
          <p:cNvSpPr/>
          <p:nvPr/>
        </p:nvSpPr>
        <p:spPr bwMode="white">
          <a:xfrm>
            <a:off x="9331999" y="4466893"/>
            <a:ext cx="209454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2023-07-15T14:33:14Z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