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0" r:id="rId4"/>
    <p:sldId id="269" r:id="rId5"/>
    <p:sldId id="268" r:id="rId6"/>
    <p:sldId id="267" r:id="rId7"/>
    <p:sldId id="265" r:id="rId8"/>
    <p:sldId id="264" r:id="rId9"/>
    <p:sldId id="263" r:id="rId10"/>
    <p:sldId id="262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9AD364-2C9F-EEB7-57F6-B3E78B99AA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3" y="111008"/>
            <a:ext cx="11520000" cy="357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9E21F9-3AA2-B0C8-69B2-0BBE795A71DB}"/>
              </a:ext>
            </a:extLst>
          </p:cNvPr>
          <p:cNvSpPr/>
          <p:nvPr/>
        </p:nvSpPr>
        <p:spPr bwMode="white">
          <a:xfrm>
            <a:off x="1222345" y="1977110"/>
            <a:ext cx="266578" cy="21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263B4CD-74F7-2BC5-B326-53EA4C957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4" y="3690878"/>
            <a:ext cx="11520000" cy="1808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A26F9A-D3A0-DB09-E23F-1862B2859D87}"/>
              </a:ext>
            </a:extLst>
          </p:cNvPr>
          <p:cNvSpPr/>
          <p:nvPr/>
        </p:nvSpPr>
        <p:spPr bwMode="white">
          <a:xfrm>
            <a:off x="1233504" y="3776997"/>
            <a:ext cx="266578" cy="220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8A92BAC5-CB9C-312F-2EF3-4538F47C7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4" y="5499394"/>
            <a:ext cx="11520000" cy="125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2F2A77-048A-E571-9596-740D10AFDD89}"/>
              </a:ext>
            </a:extLst>
          </p:cNvPr>
          <p:cNvSpPr/>
          <p:nvPr/>
        </p:nvSpPr>
        <p:spPr bwMode="white">
          <a:xfrm>
            <a:off x="1271587" y="6005044"/>
            <a:ext cx="238016" cy="219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0CEB01-6D56-0C00-97A1-148F87BB90CF}"/>
              </a:ext>
            </a:extLst>
          </p:cNvPr>
          <p:cNvSpPr/>
          <p:nvPr/>
        </p:nvSpPr>
        <p:spPr bwMode="white">
          <a:xfrm>
            <a:off x="7212479" y="6005044"/>
            <a:ext cx="190413" cy="219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8F85AA2-CA9A-1A16-F65F-C0CBFAA38B41}"/>
              </a:ext>
            </a:extLst>
          </p:cNvPr>
          <p:cNvSpPr/>
          <p:nvPr/>
        </p:nvSpPr>
        <p:spPr bwMode="white">
          <a:xfrm>
            <a:off x="1271587" y="6424828"/>
            <a:ext cx="238016" cy="219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8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3BF7DE5-42A4-DEBC-C08C-046A43799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714" y="3129000"/>
            <a:ext cx="2228571" cy="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C8BC29-9193-9A13-227A-D991FFA862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5"/>
          <a:stretch/>
        </p:blipFill>
        <p:spPr>
          <a:xfrm>
            <a:off x="720000" y="1080000"/>
            <a:ext cx="10180761" cy="3487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A907CA-FD4A-976E-206F-411C6884241E}"/>
              </a:ext>
            </a:extLst>
          </p:cNvPr>
          <p:cNvSpPr/>
          <p:nvPr/>
        </p:nvSpPr>
        <p:spPr bwMode="white">
          <a:xfrm>
            <a:off x="2547966" y="1661170"/>
            <a:ext cx="371305" cy="36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BA4D53-E504-3EBA-4AE5-688175CA4D11}"/>
              </a:ext>
            </a:extLst>
          </p:cNvPr>
          <p:cNvSpPr/>
          <p:nvPr/>
        </p:nvSpPr>
        <p:spPr bwMode="white">
          <a:xfrm>
            <a:off x="3728528" y="1661170"/>
            <a:ext cx="409388" cy="36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DDA70F-984E-15A3-5467-8DCCCB443BB6}"/>
              </a:ext>
            </a:extLst>
          </p:cNvPr>
          <p:cNvSpPr/>
          <p:nvPr/>
        </p:nvSpPr>
        <p:spPr bwMode="white">
          <a:xfrm>
            <a:off x="4985256" y="1661170"/>
            <a:ext cx="466512" cy="36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24491D-0A51-4E07-7134-DEA88C4B348E}"/>
              </a:ext>
            </a:extLst>
          </p:cNvPr>
          <p:cNvSpPr/>
          <p:nvPr/>
        </p:nvSpPr>
        <p:spPr bwMode="white">
          <a:xfrm>
            <a:off x="6280066" y="1661170"/>
            <a:ext cx="390347" cy="36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AD39406-2517-446A-9C21-B8359CCE8194}"/>
              </a:ext>
            </a:extLst>
          </p:cNvPr>
          <p:cNvSpPr/>
          <p:nvPr/>
        </p:nvSpPr>
        <p:spPr bwMode="white">
          <a:xfrm>
            <a:off x="2547966" y="2404306"/>
            <a:ext cx="323702" cy="36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E596EC-DAA1-E814-5A76-D8C8197788D9}"/>
              </a:ext>
            </a:extLst>
          </p:cNvPr>
          <p:cNvSpPr/>
          <p:nvPr/>
        </p:nvSpPr>
        <p:spPr bwMode="white">
          <a:xfrm>
            <a:off x="6051570" y="2404306"/>
            <a:ext cx="371305" cy="36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39E24DE-EDD3-A207-FF38-124315C3E1C4}"/>
              </a:ext>
            </a:extLst>
          </p:cNvPr>
          <p:cNvSpPr/>
          <p:nvPr/>
        </p:nvSpPr>
        <p:spPr bwMode="white">
          <a:xfrm>
            <a:off x="1291239" y="3137915"/>
            <a:ext cx="409388" cy="36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541A690-168E-C692-771D-A0D36D4AFF1F}"/>
              </a:ext>
            </a:extLst>
          </p:cNvPr>
          <p:cNvSpPr/>
          <p:nvPr/>
        </p:nvSpPr>
        <p:spPr bwMode="white">
          <a:xfrm>
            <a:off x="2481322" y="3147442"/>
            <a:ext cx="390347" cy="524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CE8079B-D43F-3225-E7DE-E6DFFA2FDFA4}"/>
              </a:ext>
            </a:extLst>
          </p:cNvPr>
          <p:cNvSpPr/>
          <p:nvPr/>
        </p:nvSpPr>
        <p:spPr bwMode="white">
          <a:xfrm>
            <a:off x="3661884" y="3137915"/>
            <a:ext cx="447471" cy="524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067AC0A-96C9-755E-00FA-422AD988BBF7}"/>
              </a:ext>
            </a:extLst>
          </p:cNvPr>
          <p:cNvSpPr/>
          <p:nvPr/>
        </p:nvSpPr>
        <p:spPr bwMode="white">
          <a:xfrm>
            <a:off x="6108694" y="3137915"/>
            <a:ext cx="399867" cy="36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0F6CED9-A7C0-C90F-01FF-AABE6E2DE115}"/>
              </a:ext>
            </a:extLst>
          </p:cNvPr>
          <p:cNvSpPr/>
          <p:nvPr/>
        </p:nvSpPr>
        <p:spPr bwMode="white">
          <a:xfrm>
            <a:off x="1291239" y="3881051"/>
            <a:ext cx="466512" cy="36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1706260-017A-2609-85DB-60B173BADFC7}"/>
              </a:ext>
            </a:extLst>
          </p:cNvPr>
          <p:cNvSpPr/>
          <p:nvPr/>
        </p:nvSpPr>
        <p:spPr bwMode="white">
          <a:xfrm>
            <a:off x="2538446" y="3890578"/>
            <a:ext cx="456991" cy="352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53DD958-CDB9-6C90-E3BA-46E5D84F5FBA}"/>
              </a:ext>
            </a:extLst>
          </p:cNvPr>
          <p:cNvSpPr/>
          <p:nvPr/>
        </p:nvSpPr>
        <p:spPr bwMode="white">
          <a:xfrm>
            <a:off x="6137256" y="3881051"/>
            <a:ext cx="456991" cy="524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6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C4406D-8A84-F6FC-D12E-1140E46DA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2" y="1080000"/>
            <a:ext cx="11520000" cy="1952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02324A-EA7E-04E8-FA83-93F0DD1EC832}"/>
              </a:ext>
            </a:extLst>
          </p:cNvPr>
          <p:cNvSpPr/>
          <p:nvPr/>
        </p:nvSpPr>
        <p:spPr bwMode="white">
          <a:xfrm>
            <a:off x="3084939" y="2632397"/>
            <a:ext cx="247537" cy="22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F95ACC-B6EF-806B-4B76-CBF5D3F72BE2}"/>
              </a:ext>
            </a:extLst>
          </p:cNvPr>
          <p:cNvSpPr/>
          <p:nvPr/>
        </p:nvSpPr>
        <p:spPr bwMode="white">
          <a:xfrm>
            <a:off x="3779947" y="2632397"/>
            <a:ext cx="266578" cy="21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DB87CC-D8AD-660B-B16F-0107D5320054}"/>
              </a:ext>
            </a:extLst>
          </p:cNvPr>
          <p:cNvSpPr/>
          <p:nvPr/>
        </p:nvSpPr>
        <p:spPr bwMode="white">
          <a:xfrm>
            <a:off x="4503517" y="2632397"/>
            <a:ext cx="199933" cy="21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9FAE1C-8094-7F16-6B23-7A6691F7919D}"/>
              </a:ext>
            </a:extLst>
          </p:cNvPr>
          <p:cNvSpPr/>
          <p:nvPr/>
        </p:nvSpPr>
        <p:spPr bwMode="white">
          <a:xfrm>
            <a:off x="5179484" y="2632397"/>
            <a:ext cx="228495" cy="228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75FCD6-7209-CEF0-6597-4F21A30E78E8}"/>
              </a:ext>
            </a:extLst>
          </p:cNvPr>
          <p:cNvSpPr/>
          <p:nvPr/>
        </p:nvSpPr>
        <p:spPr bwMode="white">
          <a:xfrm>
            <a:off x="5874492" y="2632397"/>
            <a:ext cx="218975" cy="21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1855990-2EFD-AC71-17E3-01DB871FFC05}"/>
              </a:ext>
            </a:extLst>
          </p:cNvPr>
          <p:cNvSpPr/>
          <p:nvPr/>
        </p:nvSpPr>
        <p:spPr bwMode="white">
          <a:xfrm>
            <a:off x="6569501" y="2632397"/>
            <a:ext cx="190413" cy="21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C237E8-8F7A-20C0-005B-8574D6701781}"/>
              </a:ext>
            </a:extLst>
          </p:cNvPr>
          <p:cNvSpPr/>
          <p:nvPr/>
        </p:nvSpPr>
        <p:spPr bwMode="white">
          <a:xfrm>
            <a:off x="7264509" y="2632397"/>
            <a:ext cx="199933" cy="21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660D90-3C0D-F706-76B2-E52CF0151C87}"/>
              </a:ext>
            </a:extLst>
          </p:cNvPr>
          <p:cNvSpPr/>
          <p:nvPr/>
        </p:nvSpPr>
        <p:spPr bwMode="white">
          <a:xfrm>
            <a:off x="7940476" y="2632397"/>
            <a:ext cx="238016" cy="21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F1D473B-6E9D-51B6-5661-29A01F20385E}"/>
              </a:ext>
            </a:extLst>
          </p:cNvPr>
          <p:cNvSpPr/>
          <p:nvPr/>
        </p:nvSpPr>
        <p:spPr bwMode="white">
          <a:xfrm>
            <a:off x="8692608" y="2632397"/>
            <a:ext cx="104727" cy="21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85F4FD7-5254-E66C-DB23-271FEF8024B7}"/>
              </a:ext>
            </a:extLst>
          </p:cNvPr>
          <p:cNvSpPr/>
          <p:nvPr/>
        </p:nvSpPr>
        <p:spPr bwMode="white">
          <a:xfrm>
            <a:off x="9330492" y="2632397"/>
            <a:ext cx="218975" cy="21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0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69EAA5-9320-3893-67A9-3EA41219A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208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6D6A70-3AC6-BF35-D78D-CE5356DFAAD4}"/>
              </a:ext>
            </a:extLst>
          </p:cNvPr>
          <p:cNvSpPr/>
          <p:nvPr/>
        </p:nvSpPr>
        <p:spPr bwMode="white">
          <a:xfrm>
            <a:off x="2119537" y="2527185"/>
            <a:ext cx="561719" cy="21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9F5DBB-0CC2-78BC-258D-2E4067F18789}"/>
              </a:ext>
            </a:extLst>
          </p:cNvPr>
          <p:cNvSpPr/>
          <p:nvPr/>
        </p:nvSpPr>
        <p:spPr bwMode="white">
          <a:xfrm>
            <a:off x="7784330" y="2527185"/>
            <a:ext cx="523637" cy="21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4356BC-409D-724B-C8CA-1BEA8AF94C30}"/>
              </a:ext>
            </a:extLst>
          </p:cNvPr>
          <p:cNvSpPr/>
          <p:nvPr/>
        </p:nvSpPr>
        <p:spPr bwMode="white">
          <a:xfrm>
            <a:off x="2110016" y="2946107"/>
            <a:ext cx="609322" cy="21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E7E76D-6376-C6FC-D5BB-35833A4C3721}"/>
              </a:ext>
            </a:extLst>
          </p:cNvPr>
          <p:cNvSpPr/>
          <p:nvPr/>
        </p:nvSpPr>
        <p:spPr bwMode="white">
          <a:xfrm>
            <a:off x="7774809" y="2946107"/>
            <a:ext cx="514115" cy="228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7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84BE58-BCFD-F507-6E5B-7D3CF0CF6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34341"/>
            <a:ext cx="11520000" cy="3023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545FFF-DE4E-FA74-55D2-5067516CC9D2}"/>
              </a:ext>
            </a:extLst>
          </p:cNvPr>
          <p:cNvSpPr/>
          <p:nvPr/>
        </p:nvSpPr>
        <p:spPr bwMode="white">
          <a:xfrm>
            <a:off x="1462214" y="1416196"/>
            <a:ext cx="218975" cy="219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93174C-0723-F42D-8448-4C6D8F2926A3}"/>
              </a:ext>
            </a:extLst>
          </p:cNvPr>
          <p:cNvSpPr/>
          <p:nvPr/>
        </p:nvSpPr>
        <p:spPr bwMode="white">
          <a:xfrm>
            <a:off x="1452694" y="2255594"/>
            <a:ext cx="238016" cy="228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0764BC-2BD1-7E5C-FD7E-DB42E3F4C05B}"/>
              </a:ext>
            </a:extLst>
          </p:cNvPr>
          <p:cNvSpPr/>
          <p:nvPr/>
        </p:nvSpPr>
        <p:spPr bwMode="white">
          <a:xfrm>
            <a:off x="1462214" y="3104531"/>
            <a:ext cx="218975" cy="219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A0E8D53-49EE-447F-9D57-F66C4C00C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24" y="3858082"/>
            <a:ext cx="11520000" cy="2093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E816E7-F039-2A1F-D535-D119F7ED7891}"/>
              </a:ext>
            </a:extLst>
          </p:cNvPr>
          <p:cNvSpPr/>
          <p:nvPr/>
        </p:nvSpPr>
        <p:spPr bwMode="white">
          <a:xfrm>
            <a:off x="1431164" y="3944097"/>
            <a:ext cx="266578" cy="21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46430E-45E3-7A79-52DA-836C151B52B3}"/>
              </a:ext>
            </a:extLst>
          </p:cNvPr>
          <p:cNvSpPr/>
          <p:nvPr/>
        </p:nvSpPr>
        <p:spPr bwMode="white">
          <a:xfrm>
            <a:off x="1450205" y="5215213"/>
            <a:ext cx="238016" cy="219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4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7CC18C-F50A-0BEB-553E-AD926B6FE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72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1F3D4D-2C23-AC00-23C9-AAAF59E5FFFC}"/>
              </a:ext>
            </a:extLst>
          </p:cNvPr>
          <p:cNvSpPr/>
          <p:nvPr/>
        </p:nvSpPr>
        <p:spPr bwMode="white">
          <a:xfrm>
            <a:off x="1529256" y="3147464"/>
            <a:ext cx="199933" cy="152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5FFF8F-3E5F-5BF4-97F8-CE0C222F1124}"/>
              </a:ext>
            </a:extLst>
          </p:cNvPr>
          <p:cNvSpPr/>
          <p:nvPr/>
        </p:nvSpPr>
        <p:spPr bwMode="white">
          <a:xfrm>
            <a:off x="7175008" y="3156992"/>
            <a:ext cx="199933" cy="142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1CE939-C154-4AF1-80AC-FA070496EDD1}"/>
              </a:ext>
            </a:extLst>
          </p:cNvPr>
          <p:cNvSpPr/>
          <p:nvPr/>
        </p:nvSpPr>
        <p:spPr bwMode="white">
          <a:xfrm>
            <a:off x="1443570" y="3461871"/>
            <a:ext cx="342743" cy="285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8F6E34-4841-F276-A93C-C09F1D30ABB9}"/>
              </a:ext>
            </a:extLst>
          </p:cNvPr>
          <p:cNvSpPr/>
          <p:nvPr/>
        </p:nvSpPr>
        <p:spPr bwMode="white">
          <a:xfrm>
            <a:off x="7098842" y="3461871"/>
            <a:ext cx="342743" cy="285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AE64F7F-C618-183F-838D-04D59F2F3092}"/>
              </a:ext>
            </a:extLst>
          </p:cNvPr>
          <p:cNvSpPr/>
          <p:nvPr/>
        </p:nvSpPr>
        <p:spPr bwMode="white">
          <a:xfrm>
            <a:off x="1443570" y="3890608"/>
            <a:ext cx="342743" cy="276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7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1084C7-DBCF-07EA-96DE-D987E5C1C0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0" y="943523"/>
            <a:ext cx="11520000" cy="466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5C3D1B-21B6-F157-DFEE-E74291A47566}"/>
              </a:ext>
            </a:extLst>
          </p:cNvPr>
          <p:cNvSpPr/>
          <p:nvPr/>
        </p:nvSpPr>
        <p:spPr bwMode="white">
          <a:xfrm>
            <a:off x="2227340" y="1933816"/>
            <a:ext cx="209454" cy="21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B9D933-4EFD-D137-B115-A970C1BA296F}"/>
              </a:ext>
            </a:extLst>
          </p:cNvPr>
          <p:cNvSpPr/>
          <p:nvPr/>
        </p:nvSpPr>
        <p:spPr bwMode="white">
          <a:xfrm>
            <a:off x="2141654" y="2362309"/>
            <a:ext cx="266578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94FA5F-E384-199C-A5E5-253CD56BF1AC}"/>
              </a:ext>
            </a:extLst>
          </p:cNvPr>
          <p:cNvSpPr/>
          <p:nvPr/>
        </p:nvSpPr>
        <p:spPr bwMode="white">
          <a:xfrm>
            <a:off x="2160695" y="4028668"/>
            <a:ext cx="199933" cy="21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8068DB-A8BB-EB1B-7E68-407057A595B1}"/>
              </a:ext>
            </a:extLst>
          </p:cNvPr>
          <p:cNvSpPr/>
          <p:nvPr/>
        </p:nvSpPr>
        <p:spPr bwMode="white">
          <a:xfrm>
            <a:off x="2703373" y="4866609"/>
            <a:ext cx="228495" cy="228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59FCE1-56D3-7E10-C46C-C410B9EB8938}"/>
              </a:ext>
            </a:extLst>
          </p:cNvPr>
          <p:cNvSpPr/>
          <p:nvPr/>
        </p:nvSpPr>
        <p:spPr bwMode="white">
          <a:xfrm>
            <a:off x="2217819" y="5285579"/>
            <a:ext cx="238016" cy="21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7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88CBCE-713A-777F-B87B-8388B5DB7C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7" y="672871"/>
            <a:ext cx="11520000" cy="551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D6A638-7093-8E8E-0309-AB219D212F5A}"/>
              </a:ext>
            </a:extLst>
          </p:cNvPr>
          <p:cNvSpPr/>
          <p:nvPr/>
        </p:nvSpPr>
        <p:spPr bwMode="white">
          <a:xfrm>
            <a:off x="5269892" y="2637447"/>
            <a:ext cx="228495" cy="228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84CA3A-6851-4050-4CAA-A56BA212BFE9}"/>
              </a:ext>
            </a:extLst>
          </p:cNvPr>
          <p:cNvSpPr/>
          <p:nvPr/>
        </p:nvSpPr>
        <p:spPr bwMode="white">
          <a:xfrm>
            <a:off x="9601793" y="2637447"/>
            <a:ext cx="199932" cy="21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003FB5-6D02-93DB-54B0-7F8BB119F1F8}"/>
              </a:ext>
            </a:extLst>
          </p:cNvPr>
          <p:cNvSpPr/>
          <p:nvPr/>
        </p:nvSpPr>
        <p:spPr bwMode="white">
          <a:xfrm>
            <a:off x="3165826" y="4020280"/>
            <a:ext cx="218975" cy="21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B026E9-36EA-6168-5D68-BED3F27B6BDB}"/>
              </a:ext>
            </a:extLst>
          </p:cNvPr>
          <p:cNvSpPr/>
          <p:nvPr/>
        </p:nvSpPr>
        <p:spPr bwMode="white">
          <a:xfrm>
            <a:off x="6193397" y="4020280"/>
            <a:ext cx="199933" cy="21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C4DF758-9C95-7F0C-0C06-A400BBA8140D}"/>
              </a:ext>
            </a:extLst>
          </p:cNvPr>
          <p:cNvSpPr/>
          <p:nvPr/>
        </p:nvSpPr>
        <p:spPr bwMode="white">
          <a:xfrm>
            <a:off x="9763644" y="4020280"/>
            <a:ext cx="266578" cy="21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217587-69CE-CD2C-4E63-9DC33EA1DF29}"/>
              </a:ext>
            </a:extLst>
          </p:cNvPr>
          <p:cNvSpPr/>
          <p:nvPr/>
        </p:nvSpPr>
        <p:spPr bwMode="white">
          <a:xfrm>
            <a:off x="4022686" y="5403113"/>
            <a:ext cx="238016" cy="21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9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