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7" r:id="rId5"/>
    <p:sldId id="266" r:id="rId6"/>
    <p:sldId id="265" r:id="rId7"/>
    <p:sldId id="264" r:id="rId8"/>
    <p:sldId id="263" r:id="rId9"/>
    <p:sldId id="261" r:id="rId10"/>
    <p:sldId id="260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EFD07A-FCBD-17D0-C11F-2980ED89F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20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AE0B42-25D7-07F9-F8EB-798EFBDE0925}"/>
              </a:ext>
            </a:extLst>
          </p:cNvPr>
          <p:cNvSpPr/>
          <p:nvPr/>
        </p:nvSpPr>
        <p:spPr bwMode="white">
          <a:xfrm>
            <a:off x="8570794" y="1201004"/>
            <a:ext cx="2442949" cy="403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8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D04980-BA34-3A9A-F1B6-3E1CCEEE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19" y="3124238"/>
            <a:ext cx="6704762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49F102-2561-FE34-A941-8A3E399B2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5" y="980742"/>
            <a:ext cx="11520000" cy="489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0068A4-E91E-A555-CBE7-6BC124DB255C}"/>
              </a:ext>
            </a:extLst>
          </p:cNvPr>
          <p:cNvSpPr/>
          <p:nvPr/>
        </p:nvSpPr>
        <p:spPr bwMode="white">
          <a:xfrm>
            <a:off x="1227739" y="3571894"/>
            <a:ext cx="228495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4F2041-78BE-6AC5-2291-2E04FF82E802}"/>
              </a:ext>
            </a:extLst>
          </p:cNvPr>
          <p:cNvSpPr/>
          <p:nvPr/>
        </p:nvSpPr>
        <p:spPr bwMode="white">
          <a:xfrm>
            <a:off x="1246780" y="4067261"/>
            <a:ext cx="199933" cy="209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D414A3-5C27-44AC-ACF6-B1FD30043C21}"/>
              </a:ext>
            </a:extLst>
          </p:cNvPr>
          <p:cNvSpPr/>
          <p:nvPr/>
        </p:nvSpPr>
        <p:spPr bwMode="white">
          <a:xfrm>
            <a:off x="1246780" y="4553102"/>
            <a:ext cx="199933" cy="209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A07780-BA11-7550-5858-FE32B2616C46}"/>
              </a:ext>
            </a:extLst>
          </p:cNvPr>
          <p:cNvSpPr/>
          <p:nvPr/>
        </p:nvSpPr>
        <p:spPr bwMode="white">
          <a:xfrm>
            <a:off x="1227739" y="5038943"/>
            <a:ext cx="228495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4050CE-7C66-84F2-0589-CED17ED36B2D}"/>
              </a:ext>
            </a:extLst>
          </p:cNvPr>
          <p:cNvSpPr/>
          <p:nvPr/>
        </p:nvSpPr>
        <p:spPr bwMode="white">
          <a:xfrm>
            <a:off x="1227739" y="5524784"/>
            <a:ext cx="228495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6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68DB30-E6A7-7150-5146-84D4FBDBC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8" y="935404"/>
            <a:ext cx="11520000" cy="4987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206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60F33A-9C3C-EA66-3D62-136447F51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6" y="1080000"/>
            <a:ext cx="11520000" cy="243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C69049-1153-9A1B-34F9-7F9BFDE7CC76}"/>
              </a:ext>
            </a:extLst>
          </p:cNvPr>
          <p:cNvSpPr/>
          <p:nvPr/>
        </p:nvSpPr>
        <p:spPr bwMode="white">
          <a:xfrm>
            <a:off x="934518" y="1194436"/>
            <a:ext cx="218975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8598ED-E791-504A-19CC-574A5E31964D}"/>
              </a:ext>
            </a:extLst>
          </p:cNvPr>
          <p:cNvSpPr/>
          <p:nvPr/>
        </p:nvSpPr>
        <p:spPr bwMode="white">
          <a:xfrm>
            <a:off x="905956" y="1680790"/>
            <a:ext cx="266578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B40918-DD08-DF2B-7EBD-54D0FA24BD09}"/>
              </a:ext>
            </a:extLst>
          </p:cNvPr>
          <p:cNvSpPr/>
          <p:nvPr/>
        </p:nvSpPr>
        <p:spPr bwMode="white">
          <a:xfrm>
            <a:off x="934518" y="2167144"/>
            <a:ext cx="218975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25346C-AF68-1F5E-F868-85E644DF2BCC}"/>
              </a:ext>
            </a:extLst>
          </p:cNvPr>
          <p:cNvSpPr/>
          <p:nvPr/>
        </p:nvSpPr>
        <p:spPr bwMode="white">
          <a:xfrm>
            <a:off x="905956" y="2663035"/>
            <a:ext cx="266578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CC090C-BFC0-FFAC-217D-48B39FD76270}"/>
              </a:ext>
            </a:extLst>
          </p:cNvPr>
          <p:cNvSpPr/>
          <p:nvPr/>
        </p:nvSpPr>
        <p:spPr bwMode="white">
          <a:xfrm>
            <a:off x="924997" y="3149389"/>
            <a:ext cx="228495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1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15A5FD-262D-AA58-3BE9-71447C045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7" y="1093648"/>
            <a:ext cx="11520000" cy="354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4434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16298F-E68F-FC8D-D56D-F79E8A51F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5" y="1080000"/>
            <a:ext cx="11520000" cy="3556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75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8642CC-4084-18CF-3D14-0D15C79FE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75280"/>
            <a:ext cx="11520000" cy="2378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795D0F-A254-4A4C-205A-79891DE6C7C4}"/>
              </a:ext>
            </a:extLst>
          </p:cNvPr>
          <p:cNvSpPr/>
          <p:nvPr/>
        </p:nvSpPr>
        <p:spPr bwMode="white">
          <a:xfrm>
            <a:off x="1043702" y="1448337"/>
            <a:ext cx="218975" cy="21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0F54CA-D661-07A3-87CE-911542DC1354}"/>
              </a:ext>
            </a:extLst>
          </p:cNvPr>
          <p:cNvSpPr/>
          <p:nvPr/>
        </p:nvSpPr>
        <p:spPr bwMode="white">
          <a:xfrm>
            <a:off x="1034181" y="2403433"/>
            <a:ext cx="228495" cy="21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235661E-E236-2E0C-2871-37CDA05A1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53469"/>
            <a:ext cx="11520000" cy="2266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503584-C592-EC7E-37B3-3ECF6EF7C085}"/>
              </a:ext>
            </a:extLst>
          </p:cNvPr>
          <p:cNvSpPr/>
          <p:nvPr/>
        </p:nvSpPr>
        <p:spPr bwMode="white">
          <a:xfrm>
            <a:off x="1633983" y="5148906"/>
            <a:ext cx="238016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40A717-BC27-DCDB-36BE-A86A4A1A1747}"/>
              </a:ext>
            </a:extLst>
          </p:cNvPr>
          <p:cNvSpPr/>
          <p:nvPr/>
        </p:nvSpPr>
        <p:spPr bwMode="white">
          <a:xfrm>
            <a:off x="6108694" y="5148906"/>
            <a:ext cx="190413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0C784F-4797-9197-8CAC-75AF421895CD}"/>
              </a:ext>
            </a:extLst>
          </p:cNvPr>
          <p:cNvSpPr/>
          <p:nvPr/>
        </p:nvSpPr>
        <p:spPr bwMode="white">
          <a:xfrm>
            <a:off x="9945520" y="5148906"/>
            <a:ext cx="228495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4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8C3E68-F34E-CF9A-758F-ADD279BF6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6" y="1026081"/>
            <a:ext cx="11520000" cy="480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75DB19-0F28-06A0-3D68-1385D24F3347}"/>
              </a:ext>
            </a:extLst>
          </p:cNvPr>
          <p:cNvSpPr/>
          <p:nvPr/>
        </p:nvSpPr>
        <p:spPr bwMode="white">
          <a:xfrm>
            <a:off x="3268693" y="3762739"/>
            <a:ext cx="790214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EF1A86-FEC1-1B1E-3EE8-EA51F2098685}"/>
              </a:ext>
            </a:extLst>
          </p:cNvPr>
          <p:cNvSpPr/>
          <p:nvPr/>
        </p:nvSpPr>
        <p:spPr bwMode="white">
          <a:xfrm>
            <a:off x="6296263" y="3791345"/>
            <a:ext cx="456990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C125E9-260A-E56E-7EC6-FFEE7E40E6FD}"/>
              </a:ext>
            </a:extLst>
          </p:cNvPr>
          <p:cNvSpPr/>
          <p:nvPr/>
        </p:nvSpPr>
        <p:spPr bwMode="white">
          <a:xfrm>
            <a:off x="5525482" y="4176888"/>
            <a:ext cx="637491" cy="328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626378-DF09-926A-85F4-C16462AF7003}"/>
              </a:ext>
            </a:extLst>
          </p:cNvPr>
          <p:cNvSpPr/>
          <p:nvPr/>
        </p:nvSpPr>
        <p:spPr bwMode="white">
          <a:xfrm>
            <a:off x="7257850" y="4249044"/>
            <a:ext cx="1056793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EE3B47-54D4-853B-0752-6F3209B39B35}"/>
              </a:ext>
            </a:extLst>
          </p:cNvPr>
          <p:cNvSpPr/>
          <p:nvPr/>
        </p:nvSpPr>
        <p:spPr bwMode="white">
          <a:xfrm>
            <a:off x="4487337" y="4744884"/>
            <a:ext cx="675966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DA3F92-3A13-EED1-8B5A-A7D53E4DE8EF}"/>
              </a:ext>
            </a:extLst>
          </p:cNvPr>
          <p:cNvSpPr/>
          <p:nvPr/>
        </p:nvSpPr>
        <p:spPr bwMode="white">
          <a:xfrm>
            <a:off x="4430213" y="5231190"/>
            <a:ext cx="599801" cy="219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2023-07-10T09:28:00Z</dcterms:created>
  <dcterms:modified xsi:type="dcterms:W3CDTF">2023-07-15T14:16:27Z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