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3B0559-8F4B-C20D-A6A6-4AB50EB0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689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252D2E-F5F4-78C5-DB2A-A083CF1905BA}"/>
              </a:ext>
            </a:extLst>
          </p:cNvPr>
          <p:cNvSpPr/>
          <p:nvPr/>
        </p:nvSpPr>
        <p:spPr bwMode="white">
          <a:xfrm>
            <a:off x="681917" y="1118330"/>
            <a:ext cx="2542016" cy="325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7F291A-6270-A60A-274A-24C48D478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AB977B-D36E-E0F2-B96E-66FFF7E10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57" y="3818843"/>
            <a:ext cx="4114286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16433C-A91B-8537-B822-8837058C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1" y="780027"/>
            <a:ext cx="11520000" cy="529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017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598B1B-2285-D965-44C0-901ADB41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88680"/>
            <a:ext cx="11520000" cy="334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4473EF-243D-D940-7CFB-A6C066DC5705}"/>
              </a:ext>
            </a:extLst>
          </p:cNvPr>
          <p:cNvSpPr/>
          <p:nvPr/>
        </p:nvSpPr>
        <p:spPr bwMode="white">
          <a:xfrm>
            <a:off x="1014743" y="3107865"/>
            <a:ext cx="238016" cy="229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CC45F9-7E64-3767-BFEB-61A49E2CB9F2}"/>
              </a:ext>
            </a:extLst>
          </p:cNvPr>
          <p:cNvSpPr/>
          <p:nvPr/>
        </p:nvSpPr>
        <p:spPr bwMode="white">
          <a:xfrm>
            <a:off x="4623074" y="3107865"/>
            <a:ext cx="266578" cy="21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7FD125-84B2-7846-F11E-E6A0D0C576C9}"/>
              </a:ext>
            </a:extLst>
          </p:cNvPr>
          <p:cNvSpPr/>
          <p:nvPr/>
        </p:nvSpPr>
        <p:spPr bwMode="white">
          <a:xfrm>
            <a:off x="8269487" y="3107865"/>
            <a:ext cx="218975" cy="21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C11324E-D5FC-2D14-880F-04030ECF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38052"/>
            <a:ext cx="11520000" cy="240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F26548-61C2-A5D3-74FE-C80DA472E6DF}"/>
              </a:ext>
            </a:extLst>
          </p:cNvPr>
          <p:cNvSpPr/>
          <p:nvPr/>
        </p:nvSpPr>
        <p:spPr bwMode="white">
          <a:xfrm>
            <a:off x="957619" y="4548682"/>
            <a:ext cx="495074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F731DB-FFD2-D58C-8506-D617196B4C91}"/>
              </a:ext>
            </a:extLst>
          </p:cNvPr>
          <p:cNvSpPr/>
          <p:nvPr/>
        </p:nvSpPr>
        <p:spPr bwMode="white">
          <a:xfrm>
            <a:off x="2604694" y="4548682"/>
            <a:ext cx="952066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652568-4292-BEFC-CB51-DE211F551AE1}"/>
              </a:ext>
            </a:extLst>
          </p:cNvPr>
          <p:cNvSpPr/>
          <p:nvPr/>
        </p:nvSpPr>
        <p:spPr bwMode="white">
          <a:xfrm>
            <a:off x="4337454" y="4548682"/>
            <a:ext cx="647404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11DA53-868D-6BDD-EA85-897991379200}"/>
              </a:ext>
            </a:extLst>
          </p:cNvPr>
          <p:cNvSpPr/>
          <p:nvPr/>
        </p:nvSpPr>
        <p:spPr bwMode="white">
          <a:xfrm>
            <a:off x="1043305" y="5502791"/>
            <a:ext cx="190413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1B4641-872E-41AA-CE02-CBD75430B416}"/>
              </a:ext>
            </a:extLst>
          </p:cNvPr>
          <p:cNvSpPr/>
          <p:nvPr/>
        </p:nvSpPr>
        <p:spPr bwMode="white">
          <a:xfrm>
            <a:off x="1043305" y="5970305"/>
            <a:ext cx="190413" cy="21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6AD642-1E0D-ADC2-B571-4D1ECEF729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4" y="807044"/>
            <a:ext cx="11520000" cy="4921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7DDE7B-F8C7-893B-D799-AF316158D527}"/>
              </a:ext>
            </a:extLst>
          </p:cNvPr>
          <p:cNvSpPr/>
          <p:nvPr/>
        </p:nvSpPr>
        <p:spPr bwMode="white">
          <a:xfrm>
            <a:off x="2901514" y="3372767"/>
            <a:ext cx="228495" cy="22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C6D74A-6F65-1DD1-0651-B9BBD1275E2A}"/>
              </a:ext>
            </a:extLst>
          </p:cNvPr>
          <p:cNvSpPr/>
          <p:nvPr/>
        </p:nvSpPr>
        <p:spPr bwMode="white">
          <a:xfrm>
            <a:off x="4996060" y="3382305"/>
            <a:ext cx="266578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97DC67-2CA5-13D7-8B41-810A428700AF}"/>
              </a:ext>
            </a:extLst>
          </p:cNvPr>
          <p:cNvSpPr/>
          <p:nvPr/>
        </p:nvSpPr>
        <p:spPr bwMode="white">
          <a:xfrm>
            <a:off x="1521018" y="3859206"/>
            <a:ext cx="218975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CCAD61-9F9A-43A6-9A11-925C90D916EC}"/>
              </a:ext>
            </a:extLst>
          </p:cNvPr>
          <p:cNvSpPr/>
          <p:nvPr/>
        </p:nvSpPr>
        <p:spPr bwMode="white">
          <a:xfrm>
            <a:off x="3920225" y="3859206"/>
            <a:ext cx="238016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E48F4D-1941-1CEA-16D0-D0AD05DC91CE}"/>
              </a:ext>
            </a:extLst>
          </p:cNvPr>
          <p:cNvSpPr/>
          <p:nvPr/>
        </p:nvSpPr>
        <p:spPr bwMode="white">
          <a:xfrm>
            <a:off x="1444853" y="5289907"/>
            <a:ext cx="333223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