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4D1114-1B31-3851-3890-E872CC9B81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822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91A913C-BD4C-B3EA-0377-8C963478B77F}"/>
              </a:ext>
            </a:extLst>
          </p:cNvPr>
          <p:cNvSpPr/>
          <p:nvPr/>
        </p:nvSpPr>
        <p:spPr bwMode="white">
          <a:xfrm>
            <a:off x="681917" y="1175642"/>
            <a:ext cx="2799074" cy="353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5FD5DDE-8E64-B92F-46D5-0DE37E9A0D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797"/>
          <a:stretch/>
        </p:blipFill>
        <p:spPr>
          <a:xfrm>
            <a:off x="1257905" y="2333762"/>
            <a:ext cx="9676190" cy="7053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45AB8C-36F1-70ED-013F-A2B9D3AE5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85" y="3818843"/>
            <a:ext cx="4171429" cy="6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6CF50B-ECA7-6CB4-B784-91FEF48521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8" y="1066352"/>
            <a:ext cx="11520000" cy="2828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1A5CF8-C608-6BD2-60B4-42149654931E}"/>
              </a:ext>
            </a:extLst>
          </p:cNvPr>
          <p:cNvSpPr/>
          <p:nvPr/>
        </p:nvSpPr>
        <p:spPr bwMode="white">
          <a:xfrm>
            <a:off x="1706631" y="1951891"/>
            <a:ext cx="914283" cy="544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50858F-24C5-CF06-46ED-46A53EC172FF}"/>
              </a:ext>
            </a:extLst>
          </p:cNvPr>
          <p:cNvSpPr/>
          <p:nvPr/>
        </p:nvSpPr>
        <p:spPr bwMode="white">
          <a:xfrm>
            <a:off x="5638665" y="1942369"/>
            <a:ext cx="1037834" cy="544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EF7B19B-19F7-1214-4CAA-1F6EA8C96E29}"/>
              </a:ext>
            </a:extLst>
          </p:cNvPr>
          <p:cNvSpPr/>
          <p:nvPr/>
        </p:nvSpPr>
        <p:spPr bwMode="white">
          <a:xfrm>
            <a:off x="9599260" y="1942369"/>
            <a:ext cx="1235519" cy="544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2C7B72C-470A-F778-FC91-137145424D21}"/>
              </a:ext>
            </a:extLst>
          </p:cNvPr>
          <p:cNvSpPr/>
          <p:nvPr/>
        </p:nvSpPr>
        <p:spPr bwMode="white">
          <a:xfrm>
            <a:off x="1678070" y="2989782"/>
            <a:ext cx="1037834" cy="544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3F2635E-384F-DDA7-DE56-3A04D21DBB65}"/>
              </a:ext>
            </a:extLst>
          </p:cNvPr>
          <p:cNvSpPr/>
          <p:nvPr/>
        </p:nvSpPr>
        <p:spPr bwMode="white">
          <a:xfrm>
            <a:off x="5705310" y="2989782"/>
            <a:ext cx="889572" cy="556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9612B4E-7E43-761C-926C-9F9D69C78D08}"/>
              </a:ext>
            </a:extLst>
          </p:cNvPr>
          <p:cNvSpPr/>
          <p:nvPr/>
        </p:nvSpPr>
        <p:spPr bwMode="white">
          <a:xfrm>
            <a:off x="9703988" y="2989782"/>
            <a:ext cx="933056" cy="674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7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437EDA-9AEE-5DAA-B54C-70F7FDE674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0" y="1065485"/>
            <a:ext cx="11520000" cy="4366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F5C744-FF2C-81DF-E956-E432E97A08A3}"/>
              </a:ext>
            </a:extLst>
          </p:cNvPr>
          <p:cNvSpPr/>
          <p:nvPr/>
        </p:nvSpPr>
        <p:spPr bwMode="white">
          <a:xfrm>
            <a:off x="1392700" y="2009397"/>
            <a:ext cx="257057" cy="247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E91DEA-82EA-1D99-D60A-D99A5ED98FF2}"/>
              </a:ext>
            </a:extLst>
          </p:cNvPr>
          <p:cNvSpPr/>
          <p:nvPr/>
        </p:nvSpPr>
        <p:spPr bwMode="white">
          <a:xfrm>
            <a:off x="1392700" y="2714948"/>
            <a:ext cx="257057" cy="247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095F8D-6773-6F7F-5864-B70D2BE3C2D0}"/>
              </a:ext>
            </a:extLst>
          </p:cNvPr>
          <p:cNvSpPr/>
          <p:nvPr/>
        </p:nvSpPr>
        <p:spPr bwMode="white">
          <a:xfrm>
            <a:off x="1411742" y="3430033"/>
            <a:ext cx="228495" cy="238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5AE461-3021-6969-7954-96D61266FD30}"/>
              </a:ext>
            </a:extLst>
          </p:cNvPr>
          <p:cNvSpPr/>
          <p:nvPr/>
        </p:nvSpPr>
        <p:spPr bwMode="white">
          <a:xfrm>
            <a:off x="1373659" y="4135584"/>
            <a:ext cx="285619" cy="238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F6205E1-31A7-E4CC-4B09-04E090D4DA8A}"/>
              </a:ext>
            </a:extLst>
          </p:cNvPr>
          <p:cNvSpPr/>
          <p:nvPr/>
        </p:nvSpPr>
        <p:spPr bwMode="white">
          <a:xfrm>
            <a:off x="1392700" y="4841134"/>
            <a:ext cx="257057" cy="247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2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343714-A6B9-BDB2-1BD6-591C567AB1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080000"/>
            <a:ext cx="11520000" cy="3294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3BC56B-22F7-ACFA-4B24-5232E464396C}"/>
              </a:ext>
            </a:extLst>
          </p:cNvPr>
          <p:cNvSpPr/>
          <p:nvPr/>
        </p:nvSpPr>
        <p:spPr bwMode="white">
          <a:xfrm>
            <a:off x="1497520" y="2098890"/>
            <a:ext cx="818776" cy="523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B4344E-4B56-0506-1482-7A3C15AE7108}"/>
              </a:ext>
            </a:extLst>
          </p:cNvPr>
          <p:cNvSpPr/>
          <p:nvPr/>
        </p:nvSpPr>
        <p:spPr bwMode="white">
          <a:xfrm>
            <a:off x="4439404" y="2079845"/>
            <a:ext cx="1009190" cy="580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98382F-4988-C157-C288-56F8A8CD3849}"/>
              </a:ext>
            </a:extLst>
          </p:cNvPr>
          <p:cNvSpPr/>
          <p:nvPr/>
        </p:nvSpPr>
        <p:spPr bwMode="white">
          <a:xfrm>
            <a:off x="7619305" y="2184591"/>
            <a:ext cx="704529" cy="371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373718D-7C39-A6B7-7A4F-F87B3CFAD1E8}"/>
              </a:ext>
            </a:extLst>
          </p:cNvPr>
          <p:cNvSpPr/>
          <p:nvPr/>
        </p:nvSpPr>
        <p:spPr bwMode="white">
          <a:xfrm>
            <a:off x="10589752" y="2079845"/>
            <a:ext cx="780694" cy="580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5BA747-4CAA-0762-F34A-821A907D35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14" y="1094515"/>
            <a:ext cx="11520000" cy="2943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B6A052-F35E-7283-C6F3-5ACD4F9D04EA}"/>
              </a:ext>
            </a:extLst>
          </p:cNvPr>
          <p:cNvSpPr/>
          <p:nvPr/>
        </p:nvSpPr>
        <p:spPr bwMode="white">
          <a:xfrm>
            <a:off x="1645231" y="3495070"/>
            <a:ext cx="161851" cy="228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16F067-78F0-A0B8-3D69-7EE2F46092EA}"/>
              </a:ext>
            </a:extLst>
          </p:cNvPr>
          <p:cNvSpPr/>
          <p:nvPr/>
        </p:nvSpPr>
        <p:spPr bwMode="white">
          <a:xfrm>
            <a:off x="3892107" y="3495070"/>
            <a:ext cx="218975" cy="2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BD92679-28FC-0351-75FC-2E31B812F7A9}"/>
              </a:ext>
            </a:extLst>
          </p:cNvPr>
          <p:cNvSpPr/>
          <p:nvPr/>
        </p:nvSpPr>
        <p:spPr bwMode="white">
          <a:xfrm>
            <a:off x="6167545" y="3485544"/>
            <a:ext cx="209454" cy="2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97C059B-CEA0-4D20-4F4E-1BAB954177BB}"/>
              </a:ext>
            </a:extLst>
          </p:cNvPr>
          <p:cNvSpPr/>
          <p:nvPr/>
        </p:nvSpPr>
        <p:spPr bwMode="white">
          <a:xfrm>
            <a:off x="8423942" y="3495070"/>
            <a:ext cx="238015" cy="228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22755E4-ECB9-E9D5-1DAC-40EC59C01012}"/>
              </a:ext>
            </a:extLst>
          </p:cNvPr>
          <p:cNvSpPr/>
          <p:nvPr/>
        </p:nvSpPr>
        <p:spPr bwMode="white">
          <a:xfrm>
            <a:off x="10699380" y="3485544"/>
            <a:ext cx="218975" cy="24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5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CD92A9-F773-419D-69B5-9C8D6CBE42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92915"/>
            <a:ext cx="11520000" cy="4112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388FB73-55DC-B15E-35ED-3C56BB3AE8B6}"/>
              </a:ext>
            </a:extLst>
          </p:cNvPr>
          <p:cNvSpPr/>
          <p:nvPr/>
        </p:nvSpPr>
        <p:spPr bwMode="white">
          <a:xfrm>
            <a:off x="1566942" y="1937580"/>
            <a:ext cx="228495" cy="238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2D7CD8-AAB1-170A-4F60-C3B2916351F6}"/>
              </a:ext>
            </a:extLst>
          </p:cNvPr>
          <p:cNvSpPr/>
          <p:nvPr/>
        </p:nvSpPr>
        <p:spPr bwMode="white">
          <a:xfrm>
            <a:off x="1528859" y="2643694"/>
            <a:ext cx="285619" cy="238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63933E-B5B2-2C6F-1B1F-99150D6AA631}"/>
              </a:ext>
            </a:extLst>
          </p:cNvPr>
          <p:cNvSpPr/>
          <p:nvPr/>
        </p:nvSpPr>
        <p:spPr bwMode="white">
          <a:xfrm>
            <a:off x="1528859" y="3349808"/>
            <a:ext cx="285619" cy="238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804D67-3C8A-114F-FBB9-9B2C24B2DEE8}"/>
              </a:ext>
            </a:extLst>
          </p:cNvPr>
          <p:cNvSpPr/>
          <p:nvPr/>
        </p:nvSpPr>
        <p:spPr bwMode="white">
          <a:xfrm>
            <a:off x="1566942" y="4055921"/>
            <a:ext cx="228495" cy="238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B722A9-33B5-6EFB-2AD6-CD4D04444D02}"/>
              </a:ext>
            </a:extLst>
          </p:cNvPr>
          <p:cNvSpPr/>
          <p:nvPr/>
        </p:nvSpPr>
        <p:spPr bwMode="white">
          <a:xfrm>
            <a:off x="1528859" y="4762035"/>
            <a:ext cx="285619" cy="238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7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2023-07-10T09:28:00Z</dcterms:created>
  <dcterms:modified xsi:type="dcterms:W3CDTF">2023-07-15T13:54:29Z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