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B97BA8-0668-68E4-3672-FD1F27C56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797"/>
          <a:stretch/>
        </p:blipFill>
        <p:spPr>
          <a:xfrm>
            <a:off x="1257905" y="2333762"/>
            <a:ext cx="9676190" cy="7053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F26C11-671E-6C37-A2E3-2229F5E29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000" y="3818843"/>
            <a:ext cx="9800000" cy="6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B071FB-D2BE-3A1A-C3C2-569ECBDA7D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080000"/>
            <a:ext cx="11520000" cy="3541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23DDE4-E61B-8A7E-4437-242342ADE292}"/>
              </a:ext>
            </a:extLst>
          </p:cNvPr>
          <p:cNvSpPr/>
          <p:nvPr/>
        </p:nvSpPr>
        <p:spPr bwMode="white">
          <a:xfrm>
            <a:off x="2925619" y="2101359"/>
            <a:ext cx="1166656" cy="503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AB02EA-7576-F544-5CBA-20084CCAF0D9}"/>
              </a:ext>
            </a:extLst>
          </p:cNvPr>
          <p:cNvSpPr/>
          <p:nvPr/>
        </p:nvSpPr>
        <p:spPr bwMode="white">
          <a:xfrm>
            <a:off x="6791008" y="2101359"/>
            <a:ext cx="992898" cy="503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5986256-0B9C-790E-29AA-3504786A0546}"/>
              </a:ext>
            </a:extLst>
          </p:cNvPr>
          <p:cNvSpPr/>
          <p:nvPr/>
        </p:nvSpPr>
        <p:spPr bwMode="white">
          <a:xfrm>
            <a:off x="10656396" y="2101359"/>
            <a:ext cx="968074" cy="503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7FF4343-BFC4-B9E6-F65F-0E9A3CEC11C2}"/>
              </a:ext>
            </a:extLst>
          </p:cNvPr>
          <p:cNvSpPr/>
          <p:nvPr/>
        </p:nvSpPr>
        <p:spPr bwMode="white">
          <a:xfrm>
            <a:off x="3020826" y="3590444"/>
            <a:ext cx="868786" cy="503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0A1C211-F22F-A8E2-FB49-C412367E23F0}"/>
              </a:ext>
            </a:extLst>
          </p:cNvPr>
          <p:cNvSpPr/>
          <p:nvPr/>
        </p:nvSpPr>
        <p:spPr bwMode="white">
          <a:xfrm>
            <a:off x="6857651" y="3590444"/>
            <a:ext cx="843963" cy="503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E8A6D02-206E-9439-A9AC-CF2C99C66245}"/>
              </a:ext>
            </a:extLst>
          </p:cNvPr>
          <p:cNvSpPr/>
          <p:nvPr/>
        </p:nvSpPr>
        <p:spPr bwMode="white">
          <a:xfrm>
            <a:off x="10675438" y="3590444"/>
            <a:ext cx="868786" cy="515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F59015-39A8-5BB8-A4B5-F9BCCB9A46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5" y="874898"/>
            <a:ext cx="11520000" cy="5108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49E254-73E4-1F8B-CB84-8DC4EC086DD5}"/>
              </a:ext>
            </a:extLst>
          </p:cNvPr>
          <p:cNvSpPr/>
          <p:nvPr/>
        </p:nvSpPr>
        <p:spPr bwMode="white">
          <a:xfrm>
            <a:off x="1379131" y="2657051"/>
            <a:ext cx="228495" cy="228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69AEBD-6346-7579-C754-DE34AE19C7CF}"/>
              </a:ext>
            </a:extLst>
          </p:cNvPr>
          <p:cNvSpPr/>
          <p:nvPr/>
        </p:nvSpPr>
        <p:spPr bwMode="white">
          <a:xfrm>
            <a:off x="7177213" y="2666581"/>
            <a:ext cx="228495" cy="219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C18204-626B-0094-D841-F0AF8EEEDD3E}"/>
              </a:ext>
            </a:extLst>
          </p:cNvPr>
          <p:cNvSpPr/>
          <p:nvPr/>
        </p:nvSpPr>
        <p:spPr bwMode="white">
          <a:xfrm>
            <a:off x="1379131" y="4067526"/>
            <a:ext cx="238016" cy="219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6921A6-1F05-E896-126C-0FEFDCC59536}"/>
              </a:ext>
            </a:extLst>
          </p:cNvPr>
          <p:cNvSpPr/>
          <p:nvPr/>
        </p:nvSpPr>
        <p:spPr bwMode="white">
          <a:xfrm>
            <a:off x="7158172" y="4067526"/>
            <a:ext cx="266579" cy="219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27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C227B1-0AAC-7415-7556-CCF68C1AFA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4" y="807045"/>
            <a:ext cx="11520000" cy="4577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675AB6-4832-005B-FEE4-0D6229DC7E27}"/>
              </a:ext>
            </a:extLst>
          </p:cNvPr>
          <p:cNvSpPr/>
          <p:nvPr/>
        </p:nvSpPr>
        <p:spPr bwMode="white">
          <a:xfrm>
            <a:off x="1334060" y="1522268"/>
            <a:ext cx="218975" cy="2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1684A5-DBCD-69B1-B5EB-FDDC950452E0}"/>
              </a:ext>
            </a:extLst>
          </p:cNvPr>
          <p:cNvSpPr/>
          <p:nvPr/>
        </p:nvSpPr>
        <p:spPr bwMode="white">
          <a:xfrm>
            <a:off x="1295978" y="2514043"/>
            <a:ext cx="276099" cy="2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C3AF0A-ECBE-2B7B-3BBF-2604EEC1D113}"/>
              </a:ext>
            </a:extLst>
          </p:cNvPr>
          <p:cNvSpPr/>
          <p:nvPr/>
        </p:nvSpPr>
        <p:spPr bwMode="white">
          <a:xfrm>
            <a:off x="1324540" y="3496283"/>
            <a:ext cx="228495" cy="238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398B925-21D9-B19D-E8C4-0AB4CB223BFE}"/>
              </a:ext>
            </a:extLst>
          </p:cNvPr>
          <p:cNvSpPr/>
          <p:nvPr/>
        </p:nvSpPr>
        <p:spPr bwMode="white">
          <a:xfrm>
            <a:off x="1334060" y="4497595"/>
            <a:ext cx="218975" cy="2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0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73814F-4594-9E56-74A6-96F01DBFD1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14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BDDFEB-42CE-741A-DEAE-0CD5CB6C0CEC}"/>
              </a:ext>
            </a:extLst>
          </p:cNvPr>
          <p:cNvSpPr/>
          <p:nvPr/>
        </p:nvSpPr>
        <p:spPr bwMode="white">
          <a:xfrm>
            <a:off x="1529256" y="1757379"/>
            <a:ext cx="238016" cy="228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149D52-11CC-9EA0-DE6D-5060D2AB5194}"/>
              </a:ext>
            </a:extLst>
          </p:cNvPr>
          <p:cNvSpPr/>
          <p:nvPr/>
        </p:nvSpPr>
        <p:spPr bwMode="white">
          <a:xfrm>
            <a:off x="1538776" y="2253489"/>
            <a:ext cx="209454" cy="228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1160FD-2734-F5BA-9868-6382EB754CB2}"/>
              </a:ext>
            </a:extLst>
          </p:cNvPr>
          <p:cNvSpPr/>
          <p:nvPr/>
        </p:nvSpPr>
        <p:spPr bwMode="white">
          <a:xfrm>
            <a:off x="1538776" y="2749598"/>
            <a:ext cx="218975" cy="228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49B492F-D1DB-D80B-FB85-54160A872E6D}"/>
              </a:ext>
            </a:extLst>
          </p:cNvPr>
          <p:cNvSpPr/>
          <p:nvPr/>
        </p:nvSpPr>
        <p:spPr bwMode="white">
          <a:xfrm>
            <a:off x="1500694" y="3245707"/>
            <a:ext cx="276099" cy="228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4624CF-4647-B618-D94E-832F1E629FF1}"/>
              </a:ext>
            </a:extLst>
          </p:cNvPr>
          <p:cNvSpPr/>
          <p:nvPr/>
        </p:nvSpPr>
        <p:spPr bwMode="white">
          <a:xfrm>
            <a:off x="1529256" y="3741816"/>
            <a:ext cx="228495" cy="228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1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