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A34CB5-9CC4-D583-7FFA-E30F8D44C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04"/>
          <a:stretch/>
        </p:blipFill>
        <p:spPr>
          <a:xfrm>
            <a:off x="1257905" y="2333762"/>
            <a:ext cx="9676190" cy="7380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53F9D19-00DD-6ED2-EBA0-E8D52183E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66" y="3786144"/>
            <a:ext cx="8666667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3D3934-8911-1B31-9053-6E71FD04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7" y="766101"/>
            <a:ext cx="11520000" cy="2824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9B0560-7C6E-907B-EC61-9A49F2BBBD06}"/>
              </a:ext>
            </a:extLst>
          </p:cNvPr>
          <p:cNvSpPr/>
          <p:nvPr/>
        </p:nvSpPr>
        <p:spPr bwMode="white">
          <a:xfrm>
            <a:off x="1346441" y="1510514"/>
            <a:ext cx="228495" cy="22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C4A08D-510F-2F3D-B1BF-B42AE81ABE9F}"/>
              </a:ext>
            </a:extLst>
          </p:cNvPr>
          <p:cNvSpPr/>
          <p:nvPr/>
        </p:nvSpPr>
        <p:spPr bwMode="white">
          <a:xfrm>
            <a:off x="1327400" y="2665310"/>
            <a:ext cx="257057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FED46BA-8ACB-3008-ED48-CC4D2FA9C2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3" y="3591055"/>
            <a:ext cx="11520000" cy="242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B5EF2A-C947-1254-C593-244FE1534BBD}"/>
              </a:ext>
            </a:extLst>
          </p:cNvPr>
          <p:cNvSpPr/>
          <p:nvPr/>
        </p:nvSpPr>
        <p:spPr bwMode="white">
          <a:xfrm>
            <a:off x="1320784" y="3819903"/>
            <a:ext cx="238016" cy="228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1CB6D2-FD06-8553-7A3C-7F8B41475B34}"/>
              </a:ext>
            </a:extLst>
          </p:cNvPr>
          <p:cNvSpPr/>
          <p:nvPr/>
        </p:nvSpPr>
        <p:spPr bwMode="white">
          <a:xfrm>
            <a:off x="1330305" y="4983218"/>
            <a:ext cx="21897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9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518427-1481-2116-E45C-4440388573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61385"/>
            <a:ext cx="11520000" cy="342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E81BEE-AD33-4D01-F081-4536A9C2D59F}"/>
              </a:ext>
            </a:extLst>
          </p:cNvPr>
          <p:cNvSpPr/>
          <p:nvPr/>
        </p:nvSpPr>
        <p:spPr bwMode="white">
          <a:xfrm>
            <a:off x="1462214" y="1334683"/>
            <a:ext cx="228495" cy="22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D7F2AB-9813-67E7-1118-8A73DE0687DB}"/>
              </a:ext>
            </a:extLst>
          </p:cNvPr>
          <p:cNvSpPr/>
          <p:nvPr/>
        </p:nvSpPr>
        <p:spPr bwMode="white">
          <a:xfrm>
            <a:off x="1462214" y="3062671"/>
            <a:ext cx="228495" cy="22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91BE652-D0F7-592B-7DB5-5657C15C68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4" y="3988720"/>
            <a:ext cx="11520000" cy="240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565BF5-C3EB-9ED6-8202-CA46D0E51905}"/>
              </a:ext>
            </a:extLst>
          </p:cNvPr>
          <p:cNvSpPr/>
          <p:nvPr/>
        </p:nvSpPr>
        <p:spPr bwMode="white">
          <a:xfrm>
            <a:off x="1431164" y="4226814"/>
            <a:ext cx="266578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0C84F7-6FCC-F6F9-4A7A-71B0BB702B1D}"/>
              </a:ext>
            </a:extLst>
          </p:cNvPr>
          <p:cNvSpPr/>
          <p:nvPr/>
        </p:nvSpPr>
        <p:spPr bwMode="white">
          <a:xfrm>
            <a:off x="1450205" y="5379194"/>
            <a:ext cx="238016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8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8948A1-5270-67FC-E99C-A971D5B707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1" y="998114"/>
            <a:ext cx="11520000" cy="4590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A5CCB6-CDBC-6110-7731-DD19A9213724}"/>
              </a:ext>
            </a:extLst>
          </p:cNvPr>
          <p:cNvSpPr/>
          <p:nvPr/>
        </p:nvSpPr>
        <p:spPr bwMode="white">
          <a:xfrm>
            <a:off x="2119820" y="2360041"/>
            <a:ext cx="238016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3F0ABB-00C2-8254-7B32-7AC99BD47D04}"/>
              </a:ext>
            </a:extLst>
          </p:cNvPr>
          <p:cNvSpPr/>
          <p:nvPr/>
        </p:nvSpPr>
        <p:spPr bwMode="white">
          <a:xfrm>
            <a:off x="2814828" y="3521965"/>
            <a:ext cx="209454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BD739E-43C6-3A2B-A198-3D58B4BD6D7B}"/>
              </a:ext>
            </a:extLst>
          </p:cNvPr>
          <p:cNvSpPr/>
          <p:nvPr/>
        </p:nvSpPr>
        <p:spPr bwMode="white">
          <a:xfrm>
            <a:off x="5728150" y="3521965"/>
            <a:ext cx="266578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E999C1-C318-ACA1-6788-154BB3860749}"/>
              </a:ext>
            </a:extLst>
          </p:cNvPr>
          <p:cNvSpPr/>
          <p:nvPr/>
        </p:nvSpPr>
        <p:spPr bwMode="white">
          <a:xfrm>
            <a:off x="2824348" y="4674364"/>
            <a:ext cx="218975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1613AF-17D0-5F2C-90C0-DCB3A7D58D6A}"/>
              </a:ext>
            </a:extLst>
          </p:cNvPr>
          <p:cNvSpPr/>
          <p:nvPr/>
        </p:nvSpPr>
        <p:spPr bwMode="white">
          <a:xfrm>
            <a:off x="2738662" y="5255326"/>
            <a:ext cx="228495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0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2023-07-15T13:48:45Z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