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2023/7/15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C69D06F-0F3D-3C93-B91F-D213D44763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7797"/>
          <a:stretch/>
        </p:blipFill>
        <p:spPr>
          <a:xfrm>
            <a:off x="1257905" y="2333762"/>
            <a:ext cx="9676190" cy="705396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C08BEA78-997E-94A6-CC6A-7C75EB171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333" y="3815348"/>
            <a:ext cx="8533333" cy="6380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1A3FED6-911C-72E0-B6B3-8E45852FF9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97" y="1080000"/>
            <a:ext cx="11520000" cy="41882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86FC187-B2A7-3D96-BD29-61A3D93013A7}"/>
              </a:ext>
            </a:extLst>
          </p:cNvPr>
          <p:cNvSpPr/>
          <p:nvPr/>
        </p:nvSpPr>
        <p:spPr bwMode="white">
          <a:xfrm>
            <a:off x="1509231" y="4419182"/>
            <a:ext cx="885421" cy="6296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BD454DC-1E4D-4FAC-65D3-2B2553C6F645}"/>
              </a:ext>
            </a:extLst>
          </p:cNvPr>
          <p:cNvSpPr/>
          <p:nvPr/>
        </p:nvSpPr>
        <p:spPr bwMode="white">
          <a:xfrm>
            <a:off x="3927479" y="4419183"/>
            <a:ext cx="580760" cy="4388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C1B49F-E89B-D0E8-6D51-1BC09682C000}"/>
              </a:ext>
            </a:extLst>
          </p:cNvPr>
          <p:cNvSpPr/>
          <p:nvPr/>
        </p:nvSpPr>
        <p:spPr bwMode="white">
          <a:xfrm>
            <a:off x="6221958" y="4505047"/>
            <a:ext cx="580760" cy="3529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4CDE1DF-2304-BD72-061F-578D7757EA1B}"/>
              </a:ext>
            </a:extLst>
          </p:cNvPr>
          <p:cNvSpPr/>
          <p:nvPr/>
        </p:nvSpPr>
        <p:spPr bwMode="white">
          <a:xfrm>
            <a:off x="8345066" y="4600452"/>
            <a:ext cx="913983" cy="2575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DFB15D99-B414-8B27-FF72-F99D954A5F12}"/>
              </a:ext>
            </a:extLst>
          </p:cNvPr>
          <p:cNvSpPr/>
          <p:nvPr/>
        </p:nvSpPr>
        <p:spPr bwMode="white">
          <a:xfrm>
            <a:off x="10696669" y="4402302"/>
            <a:ext cx="875900" cy="45574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341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17232DE-CFC7-D6FC-6B65-863FFB3DAD3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36592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46349D1-A529-58D3-0AC0-FFD0A859FA98}"/>
              </a:ext>
            </a:extLst>
          </p:cNvPr>
          <p:cNvSpPr/>
          <p:nvPr/>
        </p:nvSpPr>
        <p:spPr bwMode="white">
          <a:xfrm>
            <a:off x="3109685" y="3014443"/>
            <a:ext cx="247537" cy="228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1CCB4E-B80B-4D5A-05AA-D9E7F063DBDF}"/>
              </a:ext>
            </a:extLst>
          </p:cNvPr>
          <p:cNvSpPr/>
          <p:nvPr/>
        </p:nvSpPr>
        <p:spPr bwMode="white">
          <a:xfrm>
            <a:off x="9231471" y="3014443"/>
            <a:ext cx="209454" cy="228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CA318B5-BB7E-9EC4-7B6D-C10D456527C8}"/>
              </a:ext>
            </a:extLst>
          </p:cNvPr>
          <p:cNvSpPr/>
          <p:nvPr/>
        </p:nvSpPr>
        <p:spPr bwMode="white">
          <a:xfrm>
            <a:off x="3519074" y="3633846"/>
            <a:ext cx="238016" cy="2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59F37BB-C83F-7E03-688C-6F65CC9BEEE2}"/>
              </a:ext>
            </a:extLst>
          </p:cNvPr>
          <p:cNvSpPr/>
          <p:nvPr/>
        </p:nvSpPr>
        <p:spPr bwMode="white">
          <a:xfrm>
            <a:off x="9060099" y="3633846"/>
            <a:ext cx="276099" cy="23823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53A2F01-EF30-4CFD-C7A1-1C4111E34E40}"/>
              </a:ext>
            </a:extLst>
          </p:cNvPr>
          <p:cNvSpPr/>
          <p:nvPr/>
        </p:nvSpPr>
        <p:spPr bwMode="white">
          <a:xfrm>
            <a:off x="3376264" y="4262778"/>
            <a:ext cx="228495" cy="228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161182A-2F47-D6B5-B02D-72F2028D9B0D}"/>
              </a:ext>
            </a:extLst>
          </p:cNvPr>
          <p:cNvSpPr/>
          <p:nvPr/>
        </p:nvSpPr>
        <p:spPr bwMode="white">
          <a:xfrm>
            <a:off x="9145785" y="4262778"/>
            <a:ext cx="199933" cy="22870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496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0538C45-9AEE-77BB-7ADA-803041DBD2D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11520000" cy="44748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4CC7B05-4F79-E2CB-C94D-1B4F6AC49CBC}"/>
              </a:ext>
            </a:extLst>
          </p:cNvPr>
          <p:cNvSpPr/>
          <p:nvPr/>
        </p:nvSpPr>
        <p:spPr bwMode="white">
          <a:xfrm>
            <a:off x="3357223" y="1917845"/>
            <a:ext cx="818776" cy="637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0E38FEC-70E5-0ACB-3428-73505EB2EBFD}"/>
              </a:ext>
            </a:extLst>
          </p:cNvPr>
          <p:cNvSpPr/>
          <p:nvPr/>
        </p:nvSpPr>
        <p:spPr bwMode="white">
          <a:xfrm>
            <a:off x="5994446" y="1917845"/>
            <a:ext cx="875901" cy="4284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3A2422F-69EB-6D67-7512-9631F0DF590A}"/>
              </a:ext>
            </a:extLst>
          </p:cNvPr>
          <p:cNvSpPr/>
          <p:nvPr/>
        </p:nvSpPr>
        <p:spPr bwMode="white">
          <a:xfrm>
            <a:off x="2433719" y="2860421"/>
            <a:ext cx="875900" cy="6474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9922F0-3E84-2010-52E8-11DD3E017400}"/>
              </a:ext>
            </a:extLst>
          </p:cNvPr>
          <p:cNvSpPr/>
          <p:nvPr/>
        </p:nvSpPr>
        <p:spPr bwMode="white">
          <a:xfrm>
            <a:off x="5756429" y="2946110"/>
            <a:ext cx="580760" cy="3522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58D9158-B7FF-B239-89E0-8FD3C1176849}"/>
              </a:ext>
            </a:extLst>
          </p:cNvPr>
          <p:cNvSpPr/>
          <p:nvPr/>
        </p:nvSpPr>
        <p:spPr bwMode="white">
          <a:xfrm>
            <a:off x="3185851" y="3993417"/>
            <a:ext cx="913983" cy="2570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78AEADE-F0E1-1921-AD2D-AC5693A225A1}"/>
              </a:ext>
            </a:extLst>
          </p:cNvPr>
          <p:cNvSpPr/>
          <p:nvPr/>
        </p:nvSpPr>
        <p:spPr bwMode="white">
          <a:xfrm>
            <a:off x="3157289" y="4755094"/>
            <a:ext cx="894942" cy="4379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D58897EC-078D-4EC0-7141-D949841E2058}"/>
              </a:ext>
            </a:extLst>
          </p:cNvPr>
          <p:cNvSpPr/>
          <p:nvPr/>
        </p:nvSpPr>
        <p:spPr bwMode="white">
          <a:xfrm>
            <a:off x="5575537" y="4755094"/>
            <a:ext cx="885421" cy="6379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35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266FE44-AF4F-B456-F8F7-552F6AB9FFB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820693"/>
            <a:ext cx="11520000" cy="43514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EEBE028-6F6F-F843-779F-4C96137615FB}"/>
              </a:ext>
            </a:extLst>
          </p:cNvPr>
          <p:cNvSpPr/>
          <p:nvPr/>
        </p:nvSpPr>
        <p:spPr bwMode="white">
          <a:xfrm>
            <a:off x="1706975" y="4848367"/>
            <a:ext cx="238016" cy="2380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9AE53CB-C53B-CB65-E065-9EDEF0FDFF09}"/>
              </a:ext>
            </a:extLst>
          </p:cNvPr>
          <p:cNvSpPr/>
          <p:nvPr/>
        </p:nvSpPr>
        <p:spPr bwMode="white">
          <a:xfrm>
            <a:off x="4001454" y="4857889"/>
            <a:ext cx="247537" cy="228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DDCB7C4-3A9A-24C5-1ECD-B52811689DE7}"/>
              </a:ext>
            </a:extLst>
          </p:cNvPr>
          <p:cNvSpPr/>
          <p:nvPr/>
        </p:nvSpPr>
        <p:spPr bwMode="white">
          <a:xfrm>
            <a:off x="6305454" y="4857889"/>
            <a:ext cx="209454" cy="228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4A18770-4EA9-F29A-7746-35756DDA62F4}"/>
              </a:ext>
            </a:extLst>
          </p:cNvPr>
          <p:cNvSpPr/>
          <p:nvPr/>
        </p:nvSpPr>
        <p:spPr bwMode="white">
          <a:xfrm>
            <a:off x="8571371" y="4857889"/>
            <a:ext cx="276099" cy="228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F313220-5F47-E458-3FA2-B8BA1F90BB35}"/>
              </a:ext>
            </a:extLst>
          </p:cNvPr>
          <p:cNvSpPr/>
          <p:nvPr/>
        </p:nvSpPr>
        <p:spPr bwMode="white">
          <a:xfrm>
            <a:off x="10894413" y="4857889"/>
            <a:ext cx="228495" cy="2285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700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锵锵 成</cp:lastModifiedBy>
  <cp:revision>5</cp:revision>
  <dcterms:created xsi:type="dcterms:W3CDTF">2023-07-10T09:28:00Z</dcterms:created>
  <dcterms:modified xsi:type="dcterms:W3CDTF">2023-07-15T13:51:26Z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