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1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9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B528DF2-8921-4947-DE3F-72A1248BD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797"/>
          <a:stretch/>
        </p:blipFill>
        <p:spPr>
          <a:xfrm>
            <a:off x="1257905" y="2333762"/>
            <a:ext cx="9676190" cy="7053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FE226C-9FF6-9BE3-C0A0-0F62587B0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571" y="3818843"/>
            <a:ext cx="7742857" cy="6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C88999-733B-C838-4385-C988003E41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1" y="1080000"/>
            <a:ext cx="11520000" cy="2937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B92B21-392C-3D1B-FFA5-2EDC3F2C56D8}"/>
              </a:ext>
            </a:extLst>
          </p:cNvPr>
          <p:cNvSpPr/>
          <p:nvPr/>
        </p:nvSpPr>
        <p:spPr bwMode="white">
          <a:xfrm>
            <a:off x="2004633" y="1709535"/>
            <a:ext cx="352264" cy="467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12FDA49-9C7D-E86C-15F2-6F9FEEAE0D40}"/>
              </a:ext>
            </a:extLst>
          </p:cNvPr>
          <p:cNvSpPr/>
          <p:nvPr/>
        </p:nvSpPr>
        <p:spPr bwMode="white">
          <a:xfrm>
            <a:off x="3794517" y="1709535"/>
            <a:ext cx="485553" cy="457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328B0A1-9167-1EA6-2ACF-87D1432858A9}"/>
              </a:ext>
            </a:extLst>
          </p:cNvPr>
          <p:cNvSpPr/>
          <p:nvPr/>
        </p:nvSpPr>
        <p:spPr bwMode="white">
          <a:xfrm>
            <a:off x="8364435" y="1719073"/>
            <a:ext cx="266578" cy="457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FCAD0C-390D-F5DD-ECF3-4CD33E3346C3}"/>
              </a:ext>
            </a:extLst>
          </p:cNvPr>
          <p:cNvSpPr/>
          <p:nvPr/>
        </p:nvSpPr>
        <p:spPr bwMode="white">
          <a:xfrm>
            <a:off x="10106716" y="1719073"/>
            <a:ext cx="342742" cy="457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AAA2E36-B48C-EFC0-197B-360D7E13762D}"/>
              </a:ext>
            </a:extLst>
          </p:cNvPr>
          <p:cNvSpPr/>
          <p:nvPr/>
        </p:nvSpPr>
        <p:spPr bwMode="white">
          <a:xfrm>
            <a:off x="2014154" y="2501223"/>
            <a:ext cx="333223" cy="457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77741F6-AF5D-5DC8-E658-2608CFCD3781}"/>
              </a:ext>
            </a:extLst>
          </p:cNvPr>
          <p:cNvSpPr/>
          <p:nvPr/>
        </p:nvSpPr>
        <p:spPr bwMode="white">
          <a:xfrm>
            <a:off x="3861162" y="2501223"/>
            <a:ext cx="333223" cy="457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5865AFC-06C2-1E77-4A3D-6FA2FE9A7C67}"/>
              </a:ext>
            </a:extLst>
          </p:cNvPr>
          <p:cNvSpPr/>
          <p:nvPr/>
        </p:nvSpPr>
        <p:spPr bwMode="white">
          <a:xfrm>
            <a:off x="8392997" y="2510762"/>
            <a:ext cx="171371" cy="448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393EA99-8A15-8E4B-197D-943E3FC5A91C}"/>
              </a:ext>
            </a:extLst>
          </p:cNvPr>
          <p:cNvSpPr/>
          <p:nvPr/>
        </p:nvSpPr>
        <p:spPr bwMode="white">
          <a:xfrm>
            <a:off x="10211443" y="2701530"/>
            <a:ext cx="295140" cy="25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EF9CFE3-EF3E-118C-5BCF-2E32B0A9F0D9}"/>
              </a:ext>
            </a:extLst>
          </p:cNvPr>
          <p:cNvSpPr/>
          <p:nvPr/>
        </p:nvSpPr>
        <p:spPr bwMode="white">
          <a:xfrm>
            <a:off x="2061757" y="3493218"/>
            <a:ext cx="228495" cy="25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1381A01-B7A2-1DBD-0BD1-16E9B43CB114}"/>
              </a:ext>
            </a:extLst>
          </p:cNvPr>
          <p:cNvSpPr/>
          <p:nvPr/>
        </p:nvSpPr>
        <p:spPr bwMode="white">
          <a:xfrm>
            <a:off x="3851641" y="3483680"/>
            <a:ext cx="266578" cy="47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CFFFE3A-8DD7-2F03-D3BA-8B47E1B76F6F}"/>
              </a:ext>
            </a:extLst>
          </p:cNvPr>
          <p:cNvSpPr/>
          <p:nvPr/>
        </p:nvSpPr>
        <p:spPr bwMode="white">
          <a:xfrm>
            <a:off x="8307311" y="3502757"/>
            <a:ext cx="323702" cy="247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1A214D4-C20B-B849-5D33-ADBBE9200A87}"/>
              </a:ext>
            </a:extLst>
          </p:cNvPr>
          <p:cNvSpPr/>
          <p:nvPr/>
        </p:nvSpPr>
        <p:spPr bwMode="white">
          <a:xfrm>
            <a:off x="10154319" y="3502757"/>
            <a:ext cx="276099" cy="247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46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0C5EA2-8270-74A6-C4AB-854B17F328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8" y="549000"/>
            <a:ext cx="109067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B42C83-2EB5-D140-4BAF-7C7A32F57DD0}"/>
              </a:ext>
            </a:extLst>
          </p:cNvPr>
          <p:cNvSpPr/>
          <p:nvPr/>
        </p:nvSpPr>
        <p:spPr bwMode="white">
          <a:xfrm>
            <a:off x="1326276" y="2568154"/>
            <a:ext cx="234360" cy="234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EC1FFB-2C09-FC99-6B50-422B8EE54D3C}"/>
              </a:ext>
            </a:extLst>
          </p:cNvPr>
          <p:cNvSpPr/>
          <p:nvPr/>
        </p:nvSpPr>
        <p:spPr bwMode="white">
          <a:xfrm>
            <a:off x="4093531" y="2396887"/>
            <a:ext cx="1078970" cy="523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ACF3BAC-8E8E-0E83-FCE7-DC8C2C417DF1}"/>
              </a:ext>
            </a:extLst>
          </p:cNvPr>
          <p:cNvSpPr/>
          <p:nvPr/>
        </p:nvSpPr>
        <p:spPr bwMode="white">
          <a:xfrm>
            <a:off x="7311478" y="2568154"/>
            <a:ext cx="207318" cy="225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53BB43-EA51-09E7-869E-DE99162B2D07}"/>
              </a:ext>
            </a:extLst>
          </p:cNvPr>
          <p:cNvSpPr/>
          <p:nvPr/>
        </p:nvSpPr>
        <p:spPr bwMode="white">
          <a:xfrm>
            <a:off x="10150842" y="2396887"/>
            <a:ext cx="888565" cy="523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A51C79F-BA5D-C21D-8B07-4FAB7F9F1DFD}"/>
              </a:ext>
            </a:extLst>
          </p:cNvPr>
          <p:cNvSpPr/>
          <p:nvPr/>
        </p:nvSpPr>
        <p:spPr bwMode="white">
          <a:xfrm>
            <a:off x="1335290" y="4010408"/>
            <a:ext cx="216332" cy="234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55D83A4-0228-F73C-BA72-3D58B18D8D43}"/>
              </a:ext>
            </a:extLst>
          </p:cNvPr>
          <p:cNvSpPr/>
          <p:nvPr/>
        </p:nvSpPr>
        <p:spPr bwMode="white">
          <a:xfrm>
            <a:off x="4201696" y="3848153"/>
            <a:ext cx="801309" cy="630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95B5515-8B75-C9F9-77D3-C24BAD334538}"/>
              </a:ext>
            </a:extLst>
          </p:cNvPr>
          <p:cNvSpPr/>
          <p:nvPr/>
        </p:nvSpPr>
        <p:spPr bwMode="white">
          <a:xfrm>
            <a:off x="7284436" y="4010408"/>
            <a:ext cx="270415" cy="234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64BC7BE-427C-9509-21C7-58AA70A22805}"/>
              </a:ext>
            </a:extLst>
          </p:cNvPr>
          <p:cNvSpPr/>
          <p:nvPr/>
        </p:nvSpPr>
        <p:spPr bwMode="white">
          <a:xfrm>
            <a:off x="10177885" y="3848154"/>
            <a:ext cx="782782" cy="534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495E31E-2BD8-3FA9-84CD-7AE340800D3E}"/>
              </a:ext>
            </a:extLst>
          </p:cNvPr>
          <p:cNvSpPr/>
          <p:nvPr/>
        </p:nvSpPr>
        <p:spPr bwMode="white">
          <a:xfrm>
            <a:off x="1326276" y="5461676"/>
            <a:ext cx="243374" cy="225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991192E-8187-604F-E8AD-267BDF77B94E}"/>
              </a:ext>
            </a:extLst>
          </p:cNvPr>
          <p:cNvSpPr/>
          <p:nvPr/>
        </p:nvSpPr>
        <p:spPr bwMode="white">
          <a:xfrm>
            <a:off x="4192683" y="5290408"/>
            <a:ext cx="782782" cy="523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8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489A06-B4C2-30F6-67F7-E704AF1356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33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181A0C-B9A5-3016-51D9-4FDAB5753636}"/>
              </a:ext>
            </a:extLst>
          </p:cNvPr>
          <p:cNvSpPr/>
          <p:nvPr/>
        </p:nvSpPr>
        <p:spPr bwMode="white">
          <a:xfrm>
            <a:off x="2405157" y="1699020"/>
            <a:ext cx="561719" cy="457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5A6F7E6-EA83-62A6-A1FD-7E6DA96C157F}"/>
              </a:ext>
            </a:extLst>
          </p:cNvPr>
          <p:cNvSpPr/>
          <p:nvPr/>
        </p:nvSpPr>
        <p:spPr bwMode="white">
          <a:xfrm>
            <a:off x="8726876" y="1689497"/>
            <a:ext cx="923504" cy="46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CC8F93-1D70-AE2A-A43B-F55F161D9265}"/>
              </a:ext>
            </a:extLst>
          </p:cNvPr>
          <p:cNvSpPr/>
          <p:nvPr/>
        </p:nvSpPr>
        <p:spPr bwMode="white">
          <a:xfrm>
            <a:off x="2386115" y="2489462"/>
            <a:ext cx="799735" cy="457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CF7B055-F921-B5C1-82EF-8BEF1456482B}"/>
              </a:ext>
            </a:extLst>
          </p:cNvPr>
          <p:cNvSpPr/>
          <p:nvPr/>
        </p:nvSpPr>
        <p:spPr bwMode="white">
          <a:xfrm>
            <a:off x="8622148" y="2489462"/>
            <a:ext cx="628363" cy="457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0B5B4F-707B-1C87-2637-C5DEF0A4374D}"/>
              </a:ext>
            </a:extLst>
          </p:cNvPr>
          <p:cNvSpPr/>
          <p:nvPr/>
        </p:nvSpPr>
        <p:spPr bwMode="white">
          <a:xfrm>
            <a:off x="2338512" y="3279903"/>
            <a:ext cx="904462" cy="457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8F963D2-26B1-ECB6-31FE-014DBB7B21CF}"/>
              </a:ext>
            </a:extLst>
          </p:cNvPr>
          <p:cNvSpPr/>
          <p:nvPr/>
        </p:nvSpPr>
        <p:spPr bwMode="white">
          <a:xfrm>
            <a:off x="8679272" y="3279903"/>
            <a:ext cx="837818" cy="457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3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6CE4B0-C732-4236-E876-BE58FB8146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3" y="267202"/>
            <a:ext cx="11520000" cy="3210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D7BE76-20CC-64EA-AF2B-2D2267FA76B0}"/>
              </a:ext>
            </a:extLst>
          </p:cNvPr>
          <p:cNvSpPr/>
          <p:nvPr/>
        </p:nvSpPr>
        <p:spPr bwMode="white">
          <a:xfrm>
            <a:off x="1284233" y="2763428"/>
            <a:ext cx="2389366" cy="666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BDFDEE-4742-4154-79BC-B521B15D6A6D}"/>
              </a:ext>
            </a:extLst>
          </p:cNvPr>
          <p:cNvSpPr/>
          <p:nvPr/>
        </p:nvSpPr>
        <p:spPr bwMode="white">
          <a:xfrm>
            <a:off x="7634515" y="2763428"/>
            <a:ext cx="2389366" cy="666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9FF0B1A-DB25-8072-A5EF-8051AA98BC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9" y="3968345"/>
            <a:ext cx="11520000" cy="2692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D8C91DF-0D39-A453-B4BA-D5E2ED9DBA03}"/>
              </a:ext>
            </a:extLst>
          </p:cNvPr>
          <p:cNvSpPr/>
          <p:nvPr/>
        </p:nvSpPr>
        <p:spPr bwMode="white">
          <a:xfrm>
            <a:off x="2167746" y="6040330"/>
            <a:ext cx="790214" cy="362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257ECB9-D78A-B3BC-EF8F-15036617DED9}"/>
              </a:ext>
            </a:extLst>
          </p:cNvPr>
          <p:cNvSpPr/>
          <p:nvPr/>
        </p:nvSpPr>
        <p:spPr bwMode="white">
          <a:xfrm>
            <a:off x="7918225" y="5954395"/>
            <a:ext cx="1980518" cy="668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81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