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97D1E0-C531-306F-8C75-9858757EF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061BBA-8D36-246E-5932-6C15BE42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190" y="3818843"/>
            <a:ext cx="9247619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541044-6495-0DDD-8078-CA2CA40DF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80000"/>
            <a:ext cx="11520000" cy="344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54B740-2481-0F83-CE9C-E412EF0305BD}"/>
              </a:ext>
            </a:extLst>
          </p:cNvPr>
          <p:cNvSpPr/>
          <p:nvPr/>
        </p:nvSpPr>
        <p:spPr bwMode="white">
          <a:xfrm>
            <a:off x="1573685" y="4153413"/>
            <a:ext cx="418909" cy="20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1BEDE8-967F-B156-EE2E-81C57C5B0607}"/>
              </a:ext>
            </a:extLst>
          </p:cNvPr>
          <p:cNvSpPr/>
          <p:nvPr/>
        </p:nvSpPr>
        <p:spPr bwMode="white">
          <a:xfrm>
            <a:off x="3715834" y="4143868"/>
            <a:ext cx="456991" cy="22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31D55A-4236-0B84-53B5-43ABBBEFEFC3}"/>
              </a:ext>
            </a:extLst>
          </p:cNvPr>
          <p:cNvSpPr/>
          <p:nvPr/>
        </p:nvSpPr>
        <p:spPr bwMode="white">
          <a:xfrm>
            <a:off x="5972231" y="4143868"/>
            <a:ext cx="295140" cy="22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B7A438-9770-D5CC-8ED2-49CF09F7110C}"/>
              </a:ext>
            </a:extLst>
          </p:cNvPr>
          <p:cNvSpPr/>
          <p:nvPr/>
        </p:nvSpPr>
        <p:spPr bwMode="white">
          <a:xfrm>
            <a:off x="8114380" y="4153413"/>
            <a:ext cx="361785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3D5C15-8EBE-28F9-E829-7351F2DD9C8F}"/>
              </a:ext>
            </a:extLst>
          </p:cNvPr>
          <p:cNvSpPr/>
          <p:nvPr/>
        </p:nvSpPr>
        <p:spPr bwMode="white">
          <a:xfrm>
            <a:off x="10294611" y="4153413"/>
            <a:ext cx="352264" cy="20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D79CD3-2105-0A17-9431-1AFDF8060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57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E5DE97-A971-02EE-976B-C3CD57A6A85D}"/>
              </a:ext>
            </a:extLst>
          </p:cNvPr>
          <p:cNvSpPr/>
          <p:nvPr/>
        </p:nvSpPr>
        <p:spPr bwMode="white">
          <a:xfrm>
            <a:off x="2824066" y="1879969"/>
            <a:ext cx="199933" cy="161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FC60C4-4E3B-7008-BD0D-042DE8865D60}"/>
              </a:ext>
            </a:extLst>
          </p:cNvPr>
          <p:cNvSpPr/>
          <p:nvPr/>
        </p:nvSpPr>
        <p:spPr bwMode="white">
          <a:xfrm>
            <a:off x="2062413" y="2498993"/>
            <a:ext cx="199933" cy="161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A3DF04-103A-31C3-1C19-3F0AEE07A271}"/>
              </a:ext>
            </a:extLst>
          </p:cNvPr>
          <p:cNvSpPr/>
          <p:nvPr/>
        </p:nvSpPr>
        <p:spPr bwMode="white">
          <a:xfrm>
            <a:off x="7927140" y="2498993"/>
            <a:ext cx="199933" cy="161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4945F2-D4A9-63A9-0367-1D8193C129A5}"/>
              </a:ext>
            </a:extLst>
          </p:cNvPr>
          <p:cNvSpPr/>
          <p:nvPr/>
        </p:nvSpPr>
        <p:spPr bwMode="white">
          <a:xfrm>
            <a:off x="7984264" y="3118016"/>
            <a:ext cx="209454" cy="17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9B1DCCA-D08B-4861-411C-BF934317B4E4}"/>
              </a:ext>
            </a:extLst>
          </p:cNvPr>
          <p:cNvSpPr/>
          <p:nvPr/>
        </p:nvSpPr>
        <p:spPr bwMode="white">
          <a:xfrm>
            <a:off x="2666946" y="3058966"/>
            <a:ext cx="266751" cy="254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DBF4A9-B465-5689-1CC4-C7A79CDF6F79}"/>
              </a:ext>
            </a:extLst>
          </p:cNvPr>
          <p:cNvSpPr/>
          <p:nvPr/>
        </p:nvSpPr>
        <p:spPr bwMode="white">
          <a:xfrm>
            <a:off x="8597846" y="1804868"/>
            <a:ext cx="266751" cy="254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914E52-07C4-BC8C-C51F-66DAC941B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54600"/>
            <a:ext cx="11520000" cy="3913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89C9C2-DED1-B2A9-E8B1-64618C429CD8}"/>
              </a:ext>
            </a:extLst>
          </p:cNvPr>
          <p:cNvSpPr/>
          <p:nvPr/>
        </p:nvSpPr>
        <p:spPr bwMode="white">
          <a:xfrm>
            <a:off x="4858314" y="2654106"/>
            <a:ext cx="218975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D2348B-BEF7-4E4C-0157-793E1565F1C6}"/>
              </a:ext>
            </a:extLst>
          </p:cNvPr>
          <p:cNvSpPr/>
          <p:nvPr/>
        </p:nvSpPr>
        <p:spPr bwMode="white">
          <a:xfrm>
            <a:off x="3915768" y="3139670"/>
            <a:ext cx="199933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1EB2E1-7958-86A6-AEA6-5420B6A76F24}"/>
              </a:ext>
            </a:extLst>
          </p:cNvPr>
          <p:cNvSpPr/>
          <p:nvPr/>
        </p:nvSpPr>
        <p:spPr bwMode="white">
          <a:xfrm>
            <a:off x="4096661" y="3615713"/>
            <a:ext cx="266578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667742-C8BA-7C22-F757-95FBF0F759F4}"/>
              </a:ext>
            </a:extLst>
          </p:cNvPr>
          <p:cNvSpPr/>
          <p:nvPr/>
        </p:nvSpPr>
        <p:spPr bwMode="white">
          <a:xfrm>
            <a:off x="4829752" y="4101278"/>
            <a:ext cx="238016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E117CC-71E4-8D10-2EC4-DD75EBEECC11}"/>
              </a:ext>
            </a:extLst>
          </p:cNvPr>
          <p:cNvSpPr/>
          <p:nvPr/>
        </p:nvSpPr>
        <p:spPr bwMode="white">
          <a:xfrm>
            <a:off x="4753586" y="4586842"/>
            <a:ext cx="238016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2A7831-EC39-CC46-C937-0F3D98E49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9" y="711510"/>
            <a:ext cx="11217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586B82-15FC-D936-FA22-25C4189A866A}"/>
              </a:ext>
            </a:extLst>
          </p:cNvPr>
          <p:cNvSpPr/>
          <p:nvPr/>
        </p:nvSpPr>
        <p:spPr bwMode="white">
          <a:xfrm>
            <a:off x="2202182" y="3985712"/>
            <a:ext cx="8195558" cy="177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