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sldIdLst>
    <p:sldId id="256" r:id="rId2"/>
    <p:sldId id="258" r:id="rId3"/>
    <p:sldId id="263" r:id="rId4"/>
    <p:sldId id="262" r:id="rId5"/>
    <p:sldId id="261" r:id="rId6"/>
    <p:sldId id="260" r:id="rId7"/>
    <p:sldId id="259" r:id="rId8"/>
  </p:sldIdLst>
  <p:sldSz cx="12192000" cy="6858000"/>
  <p:notesSz cx="6858000" cy="9144000"/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0" d="100"/>
          <a:sy n="70" d="100"/>
        </p:scale>
        <p:origin x="66" y="3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2023/7/15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635" y="0"/>
            <a:ext cx="12192000" cy="692658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46061463-BAC3-3645-0275-0BFC65494F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7905" y="2333762"/>
            <a:ext cx="9676190" cy="219047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F771A167-A678-BABE-9878-EC88E9CE15A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431792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5AFB9E24-4B82-7FAF-90A5-E52E08478ACB}"/>
              </a:ext>
            </a:extLst>
          </p:cNvPr>
          <p:cNvSpPr/>
          <p:nvPr/>
        </p:nvSpPr>
        <p:spPr bwMode="white">
          <a:xfrm>
            <a:off x="1481652" y="1690038"/>
            <a:ext cx="266578" cy="21923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13D9B7E9-30F7-681A-C7EF-F3F66D0CFD20}"/>
              </a:ext>
            </a:extLst>
          </p:cNvPr>
          <p:cNvSpPr/>
          <p:nvPr/>
        </p:nvSpPr>
        <p:spPr bwMode="white">
          <a:xfrm>
            <a:off x="1500694" y="2633691"/>
            <a:ext cx="238016" cy="21923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AE08F629-157B-7DC6-B30B-DEF515C53638}"/>
              </a:ext>
            </a:extLst>
          </p:cNvPr>
          <p:cNvSpPr/>
          <p:nvPr/>
        </p:nvSpPr>
        <p:spPr bwMode="white">
          <a:xfrm>
            <a:off x="1491173" y="3577344"/>
            <a:ext cx="257057" cy="21923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D2D76CEE-85D9-7725-0581-7ED7F26CF93E}"/>
              </a:ext>
            </a:extLst>
          </p:cNvPr>
          <p:cNvSpPr/>
          <p:nvPr/>
        </p:nvSpPr>
        <p:spPr bwMode="white">
          <a:xfrm>
            <a:off x="1500694" y="4511466"/>
            <a:ext cx="238016" cy="22876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95188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9F630881-8975-1D7C-50C8-3CF6C14B005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331925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CB015D87-D1AB-D9E2-3521-89C1572C1963}"/>
              </a:ext>
            </a:extLst>
          </p:cNvPr>
          <p:cNvSpPr/>
          <p:nvPr/>
        </p:nvSpPr>
        <p:spPr bwMode="white">
          <a:xfrm>
            <a:off x="1500694" y="1680899"/>
            <a:ext cx="238016" cy="22891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45DD796E-D025-CDC5-60B2-9B69D489B26A}"/>
              </a:ext>
            </a:extLst>
          </p:cNvPr>
          <p:cNvSpPr/>
          <p:nvPr/>
        </p:nvSpPr>
        <p:spPr bwMode="white">
          <a:xfrm>
            <a:off x="1500694" y="2625168"/>
            <a:ext cx="238016" cy="22891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0FB54DE2-9F7F-9BCC-20AF-7E2D6B2AB921}"/>
              </a:ext>
            </a:extLst>
          </p:cNvPr>
          <p:cNvSpPr/>
          <p:nvPr/>
        </p:nvSpPr>
        <p:spPr bwMode="white">
          <a:xfrm>
            <a:off x="1510214" y="3569438"/>
            <a:ext cx="218975" cy="2193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54319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CF2A872A-8542-619C-59E6-01EED7B54C7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283" y="1080000"/>
            <a:ext cx="11520000" cy="342699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CFD41150-C9B5-4D8B-AE7C-778B42374D4B}"/>
              </a:ext>
            </a:extLst>
          </p:cNvPr>
          <p:cNvSpPr/>
          <p:nvPr/>
        </p:nvSpPr>
        <p:spPr bwMode="white">
          <a:xfrm>
            <a:off x="3761828" y="2788723"/>
            <a:ext cx="190413" cy="19091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45DEE918-DBF8-F393-BCA4-9EEFCCE578CB}"/>
              </a:ext>
            </a:extLst>
          </p:cNvPr>
          <p:cNvSpPr/>
          <p:nvPr/>
        </p:nvSpPr>
        <p:spPr bwMode="white">
          <a:xfrm>
            <a:off x="7674820" y="2788723"/>
            <a:ext cx="228495" cy="18137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3AC85CB6-343D-EA44-2C54-67F234E3D04C}"/>
              </a:ext>
            </a:extLst>
          </p:cNvPr>
          <p:cNvSpPr/>
          <p:nvPr/>
        </p:nvSpPr>
        <p:spPr bwMode="white">
          <a:xfrm>
            <a:off x="9559911" y="2798269"/>
            <a:ext cx="218975" cy="19091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14430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7FE8CF72-6033-76A9-9401-0CA1B63E5AE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452" y="1080000"/>
            <a:ext cx="11520000" cy="381237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E04009A7-08C1-3BBC-179E-919141D18E1F}"/>
              </a:ext>
            </a:extLst>
          </p:cNvPr>
          <p:cNvSpPr/>
          <p:nvPr/>
        </p:nvSpPr>
        <p:spPr bwMode="white">
          <a:xfrm>
            <a:off x="2030005" y="2195119"/>
            <a:ext cx="228495" cy="2287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034413CF-E255-E492-479E-F7F32E7D7EEB}"/>
              </a:ext>
            </a:extLst>
          </p:cNvPr>
          <p:cNvSpPr/>
          <p:nvPr/>
        </p:nvSpPr>
        <p:spPr bwMode="white">
          <a:xfrm>
            <a:off x="4105509" y="2671666"/>
            <a:ext cx="266578" cy="21921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73A5D8A8-DB92-E6BC-3037-79907F1E8266}"/>
              </a:ext>
            </a:extLst>
          </p:cNvPr>
          <p:cNvSpPr/>
          <p:nvPr/>
        </p:nvSpPr>
        <p:spPr bwMode="white">
          <a:xfrm>
            <a:off x="3115361" y="3615228"/>
            <a:ext cx="238016" cy="21921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EA2916F6-FD05-51A1-DE63-6DB004CAD749}"/>
              </a:ext>
            </a:extLst>
          </p:cNvPr>
          <p:cNvSpPr/>
          <p:nvPr/>
        </p:nvSpPr>
        <p:spPr bwMode="white">
          <a:xfrm>
            <a:off x="2610766" y="4558791"/>
            <a:ext cx="218975" cy="21921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5063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635"/>
            <a:ext cx="12191365" cy="6857365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2YTZkNGE2Njk2NzcyNTAzOGM5ZmQ1NzQ5MzlhNzI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0</Words>
  <Application>Microsoft Office PowerPoint</Application>
  <PresentationFormat>宽屏</PresentationFormat>
  <Paragraphs>0</Paragraphs>
  <Slides>7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锵锵 成</cp:lastModifiedBy>
  <cp:revision>5</cp:revision>
  <dcterms:created xsi:type="dcterms:W3CDTF">2023-07-10T09:28:00Z</dcterms:created>
  <dcterms:modified xsi:type="dcterms:W3CDTF">2023-07-15T13:49:14Z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0D19CC1FE8314396A26B969BFD398AAA_12</vt:lpwstr>
  </property>
  <property fmtid="{D5CDD505-2E9C-101B-9397-08002B2CF9AE}" pid="3" name="KSOProductBuildVer">
    <vt:lpwstr>2052-11.1.0.14036</vt:lpwstr>
  </property>
</Properties>
</file>