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4" r:id="rId4"/>
    <p:sldId id="262" r:id="rId5"/>
    <p:sldId id="261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E57B755-CCDE-9FD5-E1AF-283B76B263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536"/>
          <a:stretch/>
        </p:blipFill>
        <p:spPr>
          <a:xfrm>
            <a:off x="1757905" y="2290905"/>
            <a:ext cx="8676190" cy="6706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C4E79BE-7F6C-9A9E-8D53-BD173F5D1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524" y="3896437"/>
            <a:ext cx="4180952" cy="6952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89056EC-A265-1762-7061-9226171BB6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411260"/>
            <a:ext cx="11520000" cy="15673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3C8A5F3A-9CDA-757D-02ED-B93463B8D8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1978606"/>
            <a:ext cx="11520000" cy="44256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0DC9D68-8BED-EB24-0F14-117422B3FC1F}"/>
              </a:ext>
            </a:extLst>
          </p:cNvPr>
          <p:cNvSpPr/>
          <p:nvPr/>
        </p:nvSpPr>
        <p:spPr bwMode="white">
          <a:xfrm>
            <a:off x="4582214" y="3590550"/>
            <a:ext cx="609322" cy="267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4F87BFB-1EF9-8203-508C-0087909B93E7}"/>
              </a:ext>
            </a:extLst>
          </p:cNvPr>
          <p:cNvSpPr/>
          <p:nvPr/>
        </p:nvSpPr>
        <p:spPr bwMode="white">
          <a:xfrm>
            <a:off x="7704991" y="3600088"/>
            <a:ext cx="333223" cy="267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B52FAC4-23CF-B86A-A45A-729401C2B409}"/>
              </a:ext>
            </a:extLst>
          </p:cNvPr>
          <p:cNvSpPr/>
          <p:nvPr/>
        </p:nvSpPr>
        <p:spPr bwMode="white">
          <a:xfrm>
            <a:off x="10513586" y="3590550"/>
            <a:ext cx="618842" cy="276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4F8D0C1-51A5-FA42-41DE-C0D495CEB8A5}"/>
              </a:ext>
            </a:extLst>
          </p:cNvPr>
          <p:cNvSpPr/>
          <p:nvPr/>
        </p:nvSpPr>
        <p:spPr bwMode="white">
          <a:xfrm>
            <a:off x="4705983" y="4563439"/>
            <a:ext cx="999669" cy="286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9557C5A-A17B-248E-D893-F7C21E0B017E}"/>
              </a:ext>
            </a:extLst>
          </p:cNvPr>
          <p:cNvSpPr/>
          <p:nvPr/>
        </p:nvSpPr>
        <p:spPr bwMode="white">
          <a:xfrm>
            <a:off x="8685619" y="4563439"/>
            <a:ext cx="609322" cy="276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20D73A3-D038-C965-EF29-80B4F5A14B9F}"/>
              </a:ext>
            </a:extLst>
          </p:cNvPr>
          <p:cNvSpPr/>
          <p:nvPr/>
        </p:nvSpPr>
        <p:spPr bwMode="white">
          <a:xfrm>
            <a:off x="4068099" y="6003697"/>
            <a:ext cx="609322" cy="276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2058694-E4BA-7BA5-F4F8-D76781B0D269}"/>
              </a:ext>
            </a:extLst>
          </p:cNvPr>
          <p:cNvSpPr/>
          <p:nvPr/>
        </p:nvSpPr>
        <p:spPr bwMode="white">
          <a:xfrm>
            <a:off x="7409851" y="6003697"/>
            <a:ext cx="609321" cy="276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4049DC2-ED45-16A9-E0A3-3A39975F0593}"/>
              </a:ext>
            </a:extLst>
          </p:cNvPr>
          <p:cNvSpPr/>
          <p:nvPr/>
        </p:nvSpPr>
        <p:spPr bwMode="white">
          <a:xfrm>
            <a:off x="10113719" y="6013235"/>
            <a:ext cx="333223" cy="267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089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453959A-B39D-3B31-F34D-10ACA19414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5" y="738806"/>
            <a:ext cx="11520000" cy="5609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777851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4FB2607-6DFE-6EC0-5F7A-3B5CAFC8F2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47947"/>
            <a:ext cx="11520000" cy="419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201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6</cp:revision>
  <dcterms:created xsi:type="dcterms:W3CDTF">2023-07-10T09:28:00Z</dcterms:created>
  <dcterms:modified xsi:type="dcterms:W3CDTF">2023-07-15T13:40:12Z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