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552070-C809-5B7B-E8FA-1E1202FE42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721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F314037-FE6C-3DBC-4BD0-AA0FD513695F}"/>
              </a:ext>
            </a:extLst>
          </p:cNvPr>
          <p:cNvSpPr/>
          <p:nvPr/>
        </p:nvSpPr>
        <p:spPr bwMode="white">
          <a:xfrm>
            <a:off x="681917" y="1156992"/>
            <a:ext cx="2503933" cy="32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11A6047-D8D9-E213-2E85-86CC09283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536"/>
          <a:stretch/>
        </p:blipFill>
        <p:spPr>
          <a:xfrm>
            <a:off x="1757905" y="2290905"/>
            <a:ext cx="8676190" cy="6706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B809DB-9F0A-7C46-F7FD-ACA0028DE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571" y="3896437"/>
            <a:ext cx="4142857" cy="61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D07AB1-15D5-02DA-A9BA-EA00FA8B35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9" y="902579"/>
            <a:ext cx="11520000" cy="4054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58B97E-20D4-32DE-D0A1-914125EA115F}"/>
              </a:ext>
            </a:extLst>
          </p:cNvPr>
          <p:cNvSpPr/>
          <p:nvPr/>
        </p:nvSpPr>
        <p:spPr bwMode="white">
          <a:xfrm>
            <a:off x="5705311" y="2686549"/>
            <a:ext cx="190413" cy="209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259FBF-873A-CB63-D3D4-D578E933F527}"/>
              </a:ext>
            </a:extLst>
          </p:cNvPr>
          <p:cNvSpPr/>
          <p:nvPr/>
        </p:nvSpPr>
        <p:spPr bwMode="white">
          <a:xfrm>
            <a:off x="8475823" y="2686549"/>
            <a:ext cx="209454" cy="209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C507EC8-33DD-6103-F3B0-A51F4ABD09C8}"/>
              </a:ext>
            </a:extLst>
          </p:cNvPr>
          <p:cNvSpPr/>
          <p:nvPr/>
        </p:nvSpPr>
        <p:spPr bwMode="white">
          <a:xfrm>
            <a:off x="3486997" y="3879043"/>
            <a:ext cx="228495" cy="219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69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874C0E-AFA5-5F1E-3C5F-8D2E53DC3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38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741254-0E96-1425-4F91-595F1645D85F}"/>
              </a:ext>
            </a:extLst>
          </p:cNvPr>
          <p:cNvSpPr/>
          <p:nvPr/>
        </p:nvSpPr>
        <p:spPr bwMode="white">
          <a:xfrm>
            <a:off x="3538115" y="1556875"/>
            <a:ext cx="247537" cy="219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0DC905-1AB2-0E76-C21C-92EB53AE6147}"/>
              </a:ext>
            </a:extLst>
          </p:cNvPr>
          <p:cNvSpPr/>
          <p:nvPr/>
        </p:nvSpPr>
        <p:spPr bwMode="white">
          <a:xfrm>
            <a:off x="6365752" y="1556875"/>
            <a:ext cx="238016" cy="219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B6C7A3-96ED-1458-47BB-216C7C50A113}"/>
              </a:ext>
            </a:extLst>
          </p:cNvPr>
          <p:cNvSpPr/>
          <p:nvPr/>
        </p:nvSpPr>
        <p:spPr bwMode="white">
          <a:xfrm>
            <a:off x="3452429" y="3111488"/>
            <a:ext cx="266578" cy="219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D470C4-2FC9-3A2F-6A3E-95D67FA9D7CD}"/>
              </a:ext>
            </a:extLst>
          </p:cNvPr>
          <p:cNvSpPr/>
          <p:nvPr/>
        </p:nvSpPr>
        <p:spPr bwMode="white">
          <a:xfrm>
            <a:off x="6261024" y="3111488"/>
            <a:ext cx="209454" cy="219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C8D989-7450-CCA7-A852-D6D10040359C}"/>
              </a:ext>
            </a:extLst>
          </p:cNvPr>
          <p:cNvSpPr/>
          <p:nvPr/>
        </p:nvSpPr>
        <p:spPr bwMode="white">
          <a:xfrm>
            <a:off x="4823404" y="4303677"/>
            <a:ext cx="238016" cy="228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54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F7E53D-C687-4FC2-B245-EE38A979D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2" y="1093648"/>
            <a:ext cx="11520000" cy="3456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1271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5EBAF6-20EA-B165-30E6-579ED271F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18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F2748F7-CCA9-BBDF-FEEA-3878C5160E8C}"/>
              </a:ext>
            </a:extLst>
          </p:cNvPr>
          <p:cNvSpPr/>
          <p:nvPr/>
        </p:nvSpPr>
        <p:spPr bwMode="white">
          <a:xfrm>
            <a:off x="1291239" y="3139130"/>
            <a:ext cx="637884" cy="295523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1D66056-F0E2-8236-6D64-3DE7427F6A14}"/>
              </a:ext>
            </a:extLst>
          </p:cNvPr>
          <p:cNvSpPr/>
          <p:nvPr/>
        </p:nvSpPr>
        <p:spPr bwMode="white">
          <a:xfrm>
            <a:off x="3328661" y="3120064"/>
            <a:ext cx="923504" cy="295523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1019858-DBBE-2792-BA9A-B68B67866FE7}"/>
              </a:ext>
            </a:extLst>
          </p:cNvPr>
          <p:cNvSpPr/>
          <p:nvPr/>
        </p:nvSpPr>
        <p:spPr bwMode="white">
          <a:xfrm>
            <a:off x="5423206" y="3110531"/>
            <a:ext cx="923504" cy="295523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087817-CED4-6EDE-67F4-B5013A1D12B9}"/>
              </a:ext>
            </a:extLst>
          </p:cNvPr>
          <p:cNvSpPr/>
          <p:nvPr/>
        </p:nvSpPr>
        <p:spPr bwMode="white">
          <a:xfrm>
            <a:off x="2062413" y="4750208"/>
            <a:ext cx="209454" cy="21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B70DE8-4DD3-23DB-B94C-E8B783CD6CAA}"/>
              </a:ext>
            </a:extLst>
          </p:cNvPr>
          <p:cNvSpPr/>
          <p:nvPr/>
        </p:nvSpPr>
        <p:spPr bwMode="white">
          <a:xfrm>
            <a:off x="4356892" y="4750208"/>
            <a:ext cx="209454" cy="21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0F2219-21CB-AEA3-BEC4-CAA63CE962D2}"/>
              </a:ext>
            </a:extLst>
          </p:cNvPr>
          <p:cNvSpPr/>
          <p:nvPr/>
        </p:nvSpPr>
        <p:spPr bwMode="white">
          <a:xfrm>
            <a:off x="6794181" y="4750208"/>
            <a:ext cx="323702" cy="21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1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