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89779E-0123-9564-B2B5-3C7308656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36"/>
          <a:stretch/>
        </p:blipFill>
        <p:spPr>
          <a:xfrm>
            <a:off x="1757905" y="2290905"/>
            <a:ext cx="8676190" cy="6706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DD79336-C372-956E-80DC-4B24DB0C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95" y="3896437"/>
            <a:ext cx="9723809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8C9A78-86B1-3148-7EDA-6DD2B096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025409"/>
            <a:ext cx="11520000" cy="452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E3C952-A32B-6657-49DB-5E6AA5099016}"/>
              </a:ext>
            </a:extLst>
          </p:cNvPr>
          <p:cNvSpPr/>
          <p:nvPr/>
        </p:nvSpPr>
        <p:spPr bwMode="white">
          <a:xfrm>
            <a:off x="1421355" y="2494024"/>
            <a:ext cx="3922512" cy="126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A141E3-3AA4-82A9-59A8-5E87A3F39A08}"/>
              </a:ext>
            </a:extLst>
          </p:cNvPr>
          <p:cNvSpPr/>
          <p:nvPr/>
        </p:nvSpPr>
        <p:spPr bwMode="white">
          <a:xfrm>
            <a:off x="6952859" y="2494024"/>
            <a:ext cx="1932695" cy="126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88C4D9-548F-4A46-A13A-0D913C949FB7}"/>
              </a:ext>
            </a:extLst>
          </p:cNvPr>
          <p:cNvSpPr/>
          <p:nvPr/>
        </p:nvSpPr>
        <p:spPr bwMode="white">
          <a:xfrm>
            <a:off x="983404" y="4754166"/>
            <a:ext cx="418909" cy="581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043262-0905-63FC-10D4-3FD1A93B6E87}"/>
              </a:ext>
            </a:extLst>
          </p:cNvPr>
          <p:cNvSpPr/>
          <p:nvPr/>
        </p:nvSpPr>
        <p:spPr bwMode="white">
          <a:xfrm>
            <a:off x="2059239" y="4744629"/>
            <a:ext cx="495074" cy="581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2E6BD4-1D82-37EA-5980-4D80C2264983}"/>
              </a:ext>
            </a:extLst>
          </p:cNvPr>
          <p:cNvSpPr/>
          <p:nvPr/>
        </p:nvSpPr>
        <p:spPr bwMode="white">
          <a:xfrm>
            <a:off x="3220760" y="4744629"/>
            <a:ext cx="428429" cy="40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2A91FC-62A9-4CFC-3647-EDCA4A20A8E5}"/>
              </a:ext>
            </a:extLst>
          </p:cNvPr>
          <p:cNvSpPr/>
          <p:nvPr/>
        </p:nvSpPr>
        <p:spPr bwMode="white">
          <a:xfrm>
            <a:off x="4306115" y="4744629"/>
            <a:ext cx="447471" cy="40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97D86E-8F43-1568-0096-584CFF9653D9}"/>
              </a:ext>
            </a:extLst>
          </p:cNvPr>
          <p:cNvSpPr/>
          <p:nvPr/>
        </p:nvSpPr>
        <p:spPr bwMode="white">
          <a:xfrm>
            <a:off x="5400991" y="4744629"/>
            <a:ext cx="437950" cy="40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9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E2A2CF-D6FA-8673-FE56-48C91DE342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8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ECB53B-0D35-A707-57E0-40721754B034}"/>
              </a:ext>
            </a:extLst>
          </p:cNvPr>
          <p:cNvSpPr/>
          <p:nvPr/>
        </p:nvSpPr>
        <p:spPr bwMode="white">
          <a:xfrm>
            <a:off x="2976396" y="3405764"/>
            <a:ext cx="714049" cy="23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0F4629-A10C-4F4D-A09C-B04BB5F44037}"/>
              </a:ext>
            </a:extLst>
          </p:cNvPr>
          <p:cNvSpPr/>
          <p:nvPr/>
        </p:nvSpPr>
        <p:spPr bwMode="white">
          <a:xfrm>
            <a:off x="9545652" y="3405764"/>
            <a:ext cx="647404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98AB94-F10C-A684-A191-2CFDD64501CC}"/>
              </a:ext>
            </a:extLst>
          </p:cNvPr>
          <p:cNvSpPr/>
          <p:nvPr/>
        </p:nvSpPr>
        <p:spPr bwMode="white">
          <a:xfrm>
            <a:off x="2976396" y="3949077"/>
            <a:ext cx="609322" cy="23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0A401A-488D-5995-5D83-A0654E35A8C1}"/>
              </a:ext>
            </a:extLst>
          </p:cNvPr>
          <p:cNvSpPr/>
          <p:nvPr/>
        </p:nvSpPr>
        <p:spPr bwMode="white">
          <a:xfrm>
            <a:off x="9555173" y="3939546"/>
            <a:ext cx="456991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ED017-6077-3AE9-1D3A-D91FBFE9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5" y="1080000"/>
            <a:ext cx="11520000" cy="436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2C2934-5DC6-8DB3-F2E2-BED9E3874763}"/>
              </a:ext>
            </a:extLst>
          </p:cNvPr>
          <p:cNvSpPr/>
          <p:nvPr/>
        </p:nvSpPr>
        <p:spPr bwMode="white">
          <a:xfrm>
            <a:off x="1332466" y="3436133"/>
            <a:ext cx="238016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C27CC3-BC1B-6383-4BE1-8C4149A678BD}"/>
              </a:ext>
            </a:extLst>
          </p:cNvPr>
          <p:cNvSpPr/>
          <p:nvPr/>
        </p:nvSpPr>
        <p:spPr bwMode="white">
          <a:xfrm>
            <a:off x="1322945" y="3970317"/>
            <a:ext cx="257057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03647E-B395-9272-C5EB-C72BCF4DB390}"/>
              </a:ext>
            </a:extLst>
          </p:cNvPr>
          <p:cNvSpPr/>
          <p:nvPr/>
        </p:nvSpPr>
        <p:spPr bwMode="white">
          <a:xfrm>
            <a:off x="1303904" y="4514040"/>
            <a:ext cx="285619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A1BED7-A210-FEC5-A53E-A619E811E368}"/>
              </a:ext>
            </a:extLst>
          </p:cNvPr>
          <p:cNvSpPr/>
          <p:nvPr/>
        </p:nvSpPr>
        <p:spPr bwMode="white">
          <a:xfrm>
            <a:off x="1322945" y="5048224"/>
            <a:ext cx="247537" cy="24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B54093-5809-207E-35D6-685F5748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97863"/>
            <a:ext cx="11520000" cy="381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C74D9105-977D-EB06-DEE9-BC83358E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72" y="4514868"/>
            <a:ext cx="11520000" cy="160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74ED9C-0F5F-5B13-51CD-6E5E7ADFBC14}"/>
              </a:ext>
            </a:extLst>
          </p:cNvPr>
          <p:cNvSpPr/>
          <p:nvPr/>
        </p:nvSpPr>
        <p:spPr bwMode="white">
          <a:xfrm>
            <a:off x="1501936" y="4686302"/>
            <a:ext cx="257057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FD39C8-60AB-4F3B-F23D-5CB0F3DF34B4}"/>
              </a:ext>
            </a:extLst>
          </p:cNvPr>
          <p:cNvSpPr/>
          <p:nvPr/>
        </p:nvSpPr>
        <p:spPr bwMode="white">
          <a:xfrm>
            <a:off x="1530498" y="5219654"/>
            <a:ext cx="209454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C83841-79D7-037F-1C05-0AA86B650521}"/>
              </a:ext>
            </a:extLst>
          </p:cNvPr>
          <p:cNvSpPr/>
          <p:nvPr/>
        </p:nvSpPr>
        <p:spPr bwMode="white">
          <a:xfrm>
            <a:off x="1501936" y="5762531"/>
            <a:ext cx="257057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