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EBD995-0C2C-0B56-6EC1-A3903216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536"/>
          <a:stretch/>
        </p:blipFill>
        <p:spPr>
          <a:xfrm>
            <a:off x="1757905" y="2290905"/>
            <a:ext cx="8676190" cy="67065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564126-AB08-9B35-EDCA-60825AD1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857" y="3896437"/>
            <a:ext cx="8514286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EC7D3E-6E0D-D703-04CA-B03EFF3D51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494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9CFFF5-29F9-1D5F-6B35-0297A3F4EB5A}"/>
              </a:ext>
            </a:extLst>
          </p:cNvPr>
          <p:cNvSpPr/>
          <p:nvPr/>
        </p:nvSpPr>
        <p:spPr bwMode="white">
          <a:xfrm>
            <a:off x="1548297" y="1758498"/>
            <a:ext cx="228495" cy="22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A86599-86BF-27E8-F427-62E0BB4E1FB5}"/>
              </a:ext>
            </a:extLst>
          </p:cNvPr>
          <p:cNvSpPr/>
          <p:nvPr/>
        </p:nvSpPr>
        <p:spPr bwMode="white">
          <a:xfrm>
            <a:off x="1538776" y="2236314"/>
            <a:ext cx="238016" cy="22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8901A81-09CC-D25F-4797-DFA66256CE7B}"/>
              </a:ext>
            </a:extLst>
          </p:cNvPr>
          <p:cNvSpPr/>
          <p:nvPr/>
        </p:nvSpPr>
        <p:spPr bwMode="white">
          <a:xfrm>
            <a:off x="1548297" y="2714130"/>
            <a:ext cx="228495" cy="22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DEB9F8-1AC1-972E-F487-14A5F400B393}"/>
              </a:ext>
            </a:extLst>
          </p:cNvPr>
          <p:cNvSpPr/>
          <p:nvPr/>
        </p:nvSpPr>
        <p:spPr bwMode="white">
          <a:xfrm>
            <a:off x="1538776" y="3191946"/>
            <a:ext cx="238016" cy="2293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0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1B0A7F-6161-8721-F787-8E2EB07659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6" y="45423"/>
            <a:ext cx="11520000" cy="3912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6548DF-A256-AE65-62FC-6488BA329C8A}"/>
              </a:ext>
            </a:extLst>
          </p:cNvPr>
          <p:cNvSpPr/>
          <p:nvPr/>
        </p:nvSpPr>
        <p:spPr bwMode="white">
          <a:xfrm>
            <a:off x="1231271" y="2182735"/>
            <a:ext cx="276099" cy="22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1617C1B-AB43-B09E-29C1-C46C4A3E6460}"/>
              </a:ext>
            </a:extLst>
          </p:cNvPr>
          <p:cNvSpPr/>
          <p:nvPr/>
        </p:nvSpPr>
        <p:spPr bwMode="white">
          <a:xfrm>
            <a:off x="1231271" y="3136892"/>
            <a:ext cx="276099" cy="22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E427814-3259-9A67-6496-28FF5F92BA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8" y="3957468"/>
            <a:ext cx="11520000" cy="2900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46819F-BC48-FB3B-BE2E-776596CD922E}"/>
              </a:ext>
            </a:extLst>
          </p:cNvPr>
          <p:cNvSpPr/>
          <p:nvPr/>
        </p:nvSpPr>
        <p:spPr bwMode="white">
          <a:xfrm>
            <a:off x="1251951" y="4091045"/>
            <a:ext cx="218975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6F771FD-57CF-5D19-60EE-B593DD5F1451}"/>
              </a:ext>
            </a:extLst>
          </p:cNvPr>
          <p:cNvSpPr/>
          <p:nvPr/>
        </p:nvSpPr>
        <p:spPr bwMode="white">
          <a:xfrm>
            <a:off x="1251951" y="5045167"/>
            <a:ext cx="218975" cy="219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FF3BCC-F3D9-44BF-B991-BDAB12CC13E7}"/>
              </a:ext>
            </a:extLst>
          </p:cNvPr>
          <p:cNvSpPr/>
          <p:nvPr/>
        </p:nvSpPr>
        <p:spPr bwMode="white">
          <a:xfrm>
            <a:off x="1223389" y="5999290"/>
            <a:ext cx="266578" cy="2289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0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267B62-F073-43ED-E172-EA09494F1A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29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9A35CE-B4C3-143A-16A8-880DB6EDC3B9}"/>
              </a:ext>
            </a:extLst>
          </p:cNvPr>
          <p:cNvSpPr/>
          <p:nvPr/>
        </p:nvSpPr>
        <p:spPr bwMode="white">
          <a:xfrm>
            <a:off x="1538776" y="3470836"/>
            <a:ext cx="238016" cy="238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96E710-7249-2150-15F7-66511AC07CE4}"/>
              </a:ext>
            </a:extLst>
          </p:cNvPr>
          <p:cNvSpPr/>
          <p:nvPr/>
        </p:nvSpPr>
        <p:spPr bwMode="white">
          <a:xfrm>
            <a:off x="5566016" y="3470836"/>
            <a:ext cx="276099" cy="22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AB45A7-758E-BED6-613F-A7FA72320839}"/>
              </a:ext>
            </a:extLst>
          </p:cNvPr>
          <p:cNvSpPr/>
          <p:nvPr/>
        </p:nvSpPr>
        <p:spPr bwMode="white">
          <a:xfrm>
            <a:off x="1538776" y="3947098"/>
            <a:ext cx="247537" cy="22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FEC14B-F357-C80E-9941-9E965AE3A532}"/>
              </a:ext>
            </a:extLst>
          </p:cNvPr>
          <p:cNvSpPr/>
          <p:nvPr/>
        </p:nvSpPr>
        <p:spPr bwMode="white">
          <a:xfrm>
            <a:off x="5594578" y="3947098"/>
            <a:ext cx="218975" cy="228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7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EA37DF-6915-F425-C9EC-D4CDA1C1D3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4" y="1107296"/>
            <a:ext cx="11520000" cy="4193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8AE952-8AF9-47DD-93FF-B61A3701273F}"/>
              </a:ext>
            </a:extLst>
          </p:cNvPr>
          <p:cNvSpPr/>
          <p:nvPr/>
        </p:nvSpPr>
        <p:spPr bwMode="white">
          <a:xfrm>
            <a:off x="1958969" y="4928662"/>
            <a:ext cx="418909" cy="21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611686-E42E-C437-AC2D-B2FDCE29C160}"/>
              </a:ext>
            </a:extLst>
          </p:cNvPr>
          <p:cNvSpPr/>
          <p:nvPr/>
        </p:nvSpPr>
        <p:spPr bwMode="white">
          <a:xfrm>
            <a:off x="4224886" y="4919132"/>
            <a:ext cx="418909" cy="238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C66789-9DD4-29E4-A92B-D35464143282}"/>
              </a:ext>
            </a:extLst>
          </p:cNvPr>
          <p:cNvSpPr/>
          <p:nvPr/>
        </p:nvSpPr>
        <p:spPr bwMode="white">
          <a:xfrm>
            <a:off x="6433679" y="4928662"/>
            <a:ext cx="437950" cy="219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9A047C-E265-8650-D7EC-68FDB927FD4C}"/>
              </a:ext>
            </a:extLst>
          </p:cNvPr>
          <p:cNvSpPr/>
          <p:nvPr/>
        </p:nvSpPr>
        <p:spPr bwMode="white">
          <a:xfrm>
            <a:off x="8604390" y="4919132"/>
            <a:ext cx="428429" cy="238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0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